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2" r:id="rId6"/>
    <p:sldId id="301" r:id="rId7"/>
    <p:sldId id="263" r:id="rId8"/>
    <p:sldId id="264" r:id="rId9"/>
    <p:sldId id="293" r:id="rId10"/>
    <p:sldId id="300" r:id="rId11"/>
    <p:sldId id="270" r:id="rId12"/>
    <p:sldId id="298" r:id="rId13"/>
    <p:sldId id="272" r:id="rId14"/>
    <p:sldId id="273" r:id="rId15"/>
    <p:sldId id="274" r:id="rId16"/>
    <p:sldId id="275" r:id="rId17"/>
    <p:sldId id="261" r:id="rId18"/>
    <p:sldId id="277" r:id="rId19"/>
    <p:sldId id="278" r:id="rId20"/>
    <p:sldId id="306" r:id="rId21"/>
    <p:sldId id="279" r:id="rId22"/>
    <p:sldId id="304" r:id="rId23"/>
    <p:sldId id="280" r:id="rId24"/>
    <p:sldId id="303" r:id="rId25"/>
    <p:sldId id="286" r:id="rId26"/>
    <p:sldId id="288" r:id="rId27"/>
    <p:sldId id="305" r:id="rId28"/>
    <p:sldId id="289" r:id="rId29"/>
    <p:sldId id="290" r:id="rId30"/>
    <p:sldId id="291" r:id="rId31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dGhixUI0HSI/cb55ZR0KSHs8M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F9B963-5A88-4C10-B451-6E4E0BECBF61}">
  <a:tblStyle styleId="{38F9B963-5A88-4C10-B451-6E4E0BECBF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emptiness" userId="843cf36febebdc9c" providerId="LiveId" clId="{F9E8442E-79C0-438C-8609-A91D17C72D51}"/>
    <pc:docChg chg="undo redo custSel addSld delSld modSld sldOrd modMainMaster">
      <pc:chgData name="kate emptiness" userId="843cf36febebdc9c" providerId="LiveId" clId="{F9E8442E-79C0-438C-8609-A91D17C72D51}" dt="2019-12-25T07:35:10.220" v="3937" actId="20577"/>
      <pc:docMkLst>
        <pc:docMk/>
      </pc:docMkLst>
      <pc:sldChg chg="modSp">
        <pc:chgData name="kate emptiness" userId="843cf36febebdc9c" providerId="LiveId" clId="{F9E8442E-79C0-438C-8609-A91D17C72D51}" dt="2019-12-25T07:13:44.933" v="3924" actId="1036"/>
        <pc:sldMkLst>
          <pc:docMk/>
          <pc:sldMk cId="0" sldId="256"/>
        </pc:sldMkLst>
        <pc:spChg chg="mod">
          <ac:chgData name="kate emptiness" userId="843cf36febebdc9c" providerId="LiveId" clId="{F9E8442E-79C0-438C-8609-A91D17C72D51}" dt="2019-12-02T08:30:09.767" v="874" actId="1076"/>
          <ac:spMkLst>
            <pc:docMk/>
            <pc:sldMk cId="0" sldId="256"/>
            <ac:spMk id="94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6"/>
            <ac:spMk id="9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6"/>
            <ac:spMk id="9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13:20:51.106" v="1998" actId="1035"/>
          <ac:spMkLst>
            <pc:docMk/>
            <pc:sldMk cId="0" sldId="256"/>
            <ac:spMk id="97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3:44.933" v="3924" actId="1036"/>
          <ac:spMkLst>
            <pc:docMk/>
            <pc:sldMk cId="0" sldId="256"/>
            <ac:spMk id="99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56"/>
            <ac:picMk id="98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0:28.338" v="3797" actId="20577"/>
        <pc:sldMkLst>
          <pc:docMk/>
          <pc:sldMk cId="0" sldId="257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7"/>
            <ac:spMk id="10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7"/>
            <ac:spMk id="10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7"/>
            <ac:spMk id="107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0:28.338" v="3797" actId="20577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kate emptiness" userId="843cf36febebdc9c" providerId="LiveId" clId="{F9E8442E-79C0-438C-8609-A91D17C72D51}" dt="2019-12-13T15:24:02.706" v="3667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7"/>
            <ac:spMk id="111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57"/>
            <ac:picMk id="108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0:33.174" v="3799" actId="20577"/>
        <pc:sldMkLst>
          <pc:docMk/>
          <pc:sldMk cId="0" sldId="258"/>
        </pc:sldMkLst>
        <pc:spChg chg="mod">
          <ac:chgData name="kate emptiness" userId="843cf36febebdc9c" providerId="LiveId" clId="{F9E8442E-79C0-438C-8609-A91D17C72D51}" dt="2019-12-25T07:10:33.174" v="3799" actId="20577"/>
          <ac:spMkLst>
            <pc:docMk/>
            <pc:sldMk cId="0" sldId="258"/>
            <ac:spMk id="11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8"/>
            <ac:spMk id="11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8"/>
            <ac:spMk id="11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8"/>
            <ac:spMk id="12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8"/>
            <ac:spMk id="12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8"/>
            <ac:spMk id="12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kate emptiness" userId="843cf36febebdc9c" providerId="LiveId" clId="{F9E8442E-79C0-438C-8609-A91D17C72D51}" dt="2019-12-06T06:34:17.809" v="2244" actId="20577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8"/>
            <ac:spMk id="126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58"/>
            <ac:picMk id="121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0:37.469" v="3801" actId="20577"/>
        <pc:sldMkLst>
          <pc:docMk/>
          <pc:sldMk cId="0" sldId="259"/>
        </pc:sldMkLst>
        <pc:spChg chg="mod">
          <ac:chgData name="kate emptiness" userId="843cf36febebdc9c" providerId="LiveId" clId="{F9E8442E-79C0-438C-8609-A91D17C72D51}" dt="2019-12-25T07:10:37.469" v="3801" actId="20577"/>
          <ac:spMkLst>
            <pc:docMk/>
            <pc:sldMk cId="0" sldId="259"/>
            <ac:spMk id="13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9"/>
            <ac:spMk id="134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9"/>
            <ac:spMk id="13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9"/>
            <ac:spMk id="13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9"/>
            <ac:spMk id="13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9"/>
            <ac:spMk id="13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13:22:47.403" v="2052" actId="20577"/>
          <ac:spMkLst>
            <pc:docMk/>
            <pc:sldMk cId="0" sldId="259"/>
            <ac:spMk id="14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59"/>
            <ac:spMk id="141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59"/>
            <ac:picMk id="136" creationId="{00000000-0000-0000-0000-000000000000}"/>
          </ac:picMkLst>
        </pc:picChg>
      </pc:sldChg>
      <pc:sldChg chg="modSp ord">
        <pc:chgData name="kate emptiness" userId="843cf36febebdc9c" providerId="LiveId" clId="{F9E8442E-79C0-438C-8609-A91D17C72D51}" dt="2019-12-25T07:35:10.220" v="3937" actId="20577"/>
        <pc:sldMkLst>
          <pc:docMk/>
          <pc:sldMk cId="0" sldId="261"/>
        </pc:sldMkLst>
        <pc:spChg chg="mod">
          <ac:chgData name="kate emptiness" userId="843cf36febebdc9c" providerId="LiveId" clId="{F9E8442E-79C0-438C-8609-A91D17C72D51}" dt="2019-12-25T07:35:10.220" v="3937" actId="20577"/>
          <ac:spMkLst>
            <pc:docMk/>
            <pc:sldMk cId="0" sldId="261"/>
            <ac:spMk id="2" creationId="{49A7042C-14AB-445C-84A5-CC340DE62C13}"/>
          </ac:spMkLst>
        </pc:spChg>
        <pc:spChg chg="mod">
          <ac:chgData name="kate emptiness" userId="843cf36febebdc9c" providerId="LiveId" clId="{F9E8442E-79C0-438C-8609-A91D17C72D51}" dt="2019-12-25T07:11:44.615" v="3829" actId="20577"/>
          <ac:spMkLst>
            <pc:docMk/>
            <pc:sldMk cId="0" sldId="261"/>
            <ac:spMk id="16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1"/>
            <ac:spMk id="161" creationId="{00000000-0000-0000-0000-000000000000}"/>
          </ac:spMkLst>
        </pc:spChg>
        <pc:spChg chg="mod">
          <ac:chgData name="kate emptiness" userId="843cf36febebdc9c" providerId="LiveId" clId="{F9E8442E-79C0-438C-8609-A91D17C72D51}" dt="2019-12-23T10:11:48.815" v="3793" actId="20577"/>
          <ac:spMkLst>
            <pc:docMk/>
            <pc:sldMk cId="0" sldId="261"/>
            <ac:spMk id="16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1"/>
            <ac:spMk id="16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1"/>
            <ac:spMk id="16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1"/>
            <ac:spMk id="166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61"/>
            <ac:picMk id="164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13T14:59:33.720" v="2939" actId="14826"/>
          <ac:picMkLst>
            <pc:docMk/>
            <pc:sldMk cId="0" sldId="261"/>
            <ac:picMk id="167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0:42.769" v="3803" actId="20577"/>
        <pc:sldMkLst>
          <pc:docMk/>
          <pc:sldMk cId="0" sldId="262"/>
        </pc:sldMkLst>
        <pc:spChg chg="mod">
          <ac:chgData name="kate emptiness" userId="843cf36febebdc9c" providerId="LiveId" clId="{F9E8442E-79C0-438C-8609-A91D17C72D51}" dt="2019-12-02T12:56:17.928" v="1914" actId="20577"/>
          <ac:spMkLst>
            <pc:docMk/>
            <pc:sldMk cId="0" sldId="262"/>
            <ac:spMk id="17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2"/>
            <ac:spMk id="174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2"/>
            <ac:spMk id="17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2"/>
            <ac:spMk id="176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0:42.769" v="3803" actId="20577"/>
          <ac:spMkLst>
            <pc:docMk/>
            <pc:sldMk cId="0" sldId="262"/>
            <ac:spMk id="17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2"/>
            <ac:spMk id="179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62"/>
            <ac:picMk id="177" creationId="{00000000-0000-0000-0000-000000000000}"/>
          </ac:picMkLst>
        </pc:picChg>
      </pc:sldChg>
      <pc:sldChg chg="modSp ord">
        <pc:chgData name="kate emptiness" userId="843cf36febebdc9c" providerId="LiveId" clId="{F9E8442E-79C0-438C-8609-A91D17C72D51}" dt="2019-12-25T07:10:53.834" v="3807" actId="20577"/>
        <pc:sldMkLst>
          <pc:docMk/>
          <pc:sldMk cId="0" sldId="263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3"/>
            <ac:spMk id="18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3"/>
            <ac:spMk id="18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3"/>
            <ac:spMk id="187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0:53.834" v="3807" actId="20577"/>
          <ac:spMkLst>
            <pc:docMk/>
            <pc:sldMk cId="0" sldId="263"/>
            <ac:spMk id="189" creationId="{00000000-0000-0000-0000-000000000000}"/>
          </ac:spMkLst>
        </pc:spChg>
        <pc:spChg chg="mod">
          <ac:chgData name="kate emptiness" userId="843cf36febebdc9c" providerId="LiveId" clId="{F9E8442E-79C0-438C-8609-A91D17C72D51}" dt="2019-12-23T10:06:28.704" v="3671" actId="20577"/>
          <ac:spMkLst>
            <pc:docMk/>
            <pc:sldMk cId="0" sldId="263"/>
            <ac:spMk id="19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3"/>
            <ac:spMk id="191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63"/>
            <ac:picMk id="188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63"/>
            <ac:picMk id="192" creationId="{00000000-0000-0000-0000-000000000000}"/>
          </ac:picMkLst>
        </pc:picChg>
      </pc:sldChg>
      <pc:sldChg chg="modSp ord">
        <pc:chgData name="kate emptiness" userId="843cf36febebdc9c" providerId="LiveId" clId="{F9E8442E-79C0-438C-8609-A91D17C72D51}" dt="2019-12-25T07:10:58.689" v="3809" actId="20577"/>
        <pc:sldMkLst>
          <pc:docMk/>
          <pc:sldMk cId="0" sldId="264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4"/>
            <ac:spMk id="19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4"/>
            <ac:spMk id="20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4"/>
            <ac:spMk id="201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0:58.689" v="3809" actId="20577"/>
          <ac:spMkLst>
            <pc:docMk/>
            <pc:sldMk cId="0" sldId="264"/>
            <ac:spMk id="20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64"/>
            <ac:spMk id="204" creationId="{00000000-0000-0000-0000-000000000000}"/>
          </ac:spMkLst>
        </pc:spChg>
        <pc:spChg chg="mod">
          <ac:chgData name="kate emptiness" userId="843cf36febebdc9c" providerId="LiveId" clId="{F9E8442E-79C0-438C-8609-A91D17C72D51}" dt="2019-12-23T10:06:35.173" v="3672" actId="20577"/>
          <ac:spMkLst>
            <pc:docMk/>
            <pc:sldMk cId="0" sldId="264"/>
            <ac:spMk id="205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64"/>
            <ac:picMk id="202" creationId="{00000000-0000-0000-0000-000000000000}"/>
          </ac:picMkLst>
        </pc:picChg>
      </pc:sldChg>
      <pc:sldChg chg="del">
        <pc:chgData name="kate emptiness" userId="843cf36febebdc9c" providerId="LiveId" clId="{F9E8442E-79C0-438C-8609-A91D17C72D51}" dt="2019-11-28T07:36:26.647" v="377" actId="47"/>
        <pc:sldMkLst>
          <pc:docMk/>
          <pc:sldMk cId="0" sldId="266"/>
        </pc:sldMkLst>
      </pc:sldChg>
      <pc:sldChg chg="modSp">
        <pc:chgData name="kate emptiness" userId="843cf36febebdc9c" providerId="LiveId" clId="{F9E8442E-79C0-438C-8609-A91D17C72D51}" dt="2019-12-25T07:11:15.223" v="3815" actId="20577"/>
        <pc:sldMkLst>
          <pc:docMk/>
          <pc:sldMk cId="0" sldId="270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0"/>
            <ac:spMk id="27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0"/>
            <ac:spMk id="27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0"/>
            <ac:spMk id="277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1:15.223" v="3815" actId="20577"/>
          <ac:spMkLst>
            <pc:docMk/>
            <pc:sldMk cId="0" sldId="270"/>
            <ac:spMk id="27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0"/>
            <ac:spMk id="28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12:11:45.470" v="1577" actId="20577"/>
          <ac:spMkLst>
            <pc:docMk/>
            <pc:sldMk cId="0" sldId="270"/>
            <ac:spMk id="281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0"/>
            <ac:picMk id="278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1:24.811" v="3821" actId="20577"/>
        <pc:sldMkLst>
          <pc:docMk/>
          <pc:sldMk cId="0" sldId="272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2"/>
            <ac:spMk id="30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2"/>
            <ac:spMk id="301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2"/>
            <ac:spMk id="302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1:24.811" v="3821" actId="20577"/>
          <ac:spMkLst>
            <pc:docMk/>
            <pc:sldMk cId="0" sldId="272"/>
            <ac:spMk id="304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2"/>
            <ac:spMk id="305" creationId="{00000000-0000-0000-0000-000000000000}"/>
          </ac:spMkLst>
        </pc:spChg>
        <pc:spChg chg="mod">
          <ac:chgData name="kate emptiness" userId="843cf36febebdc9c" providerId="LiveId" clId="{F9E8442E-79C0-438C-8609-A91D17C72D51}" dt="2019-12-06T07:56:42.487" v="2270" actId="20577"/>
          <ac:spMkLst>
            <pc:docMk/>
            <pc:sldMk cId="0" sldId="272"/>
            <ac:spMk id="306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2"/>
            <ac:picMk id="303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1:30.464" v="3823" actId="20577"/>
        <pc:sldMkLst>
          <pc:docMk/>
          <pc:sldMk cId="0" sldId="273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3"/>
            <ac:spMk id="31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3"/>
            <ac:spMk id="31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3"/>
            <ac:spMk id="314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1:30.464" v="3823" actId="20577"/>
          <ac:spMkLst>
            <pc:docMk/>
            <pc:sldMk cId="0" sldId="273"/>
            <ac:spMk id="31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3"/>
            <ac:spMk id="31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12:12:04.922" v="1599" actId="20577"/>
          <ac:spMkLst>
            <pc:docMk/>
            <pc:sldMk cId="0" sldId="273"/>
            <ac:spMk id="318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3"/>
            <ac:picMk id="315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13T14:43:47.442" v="2938" actId="14826"/>
          <ac:picMkLst>
            <pc:docMk/>
            <pc:sldMk cId="0" sldId="273"/>
            <ac:picMk id="319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1:34.813" v="3825" actId="20577"/>
        <pc:sldMkLst>
          <pc:docMk/>
          <pc:sldMk cId="0" sldId="274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4"/>
            <ac:spMk id="32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4"/>
            <ac:spMk id="32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4"/>
            <ac:spMk id="32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4"/>
            <ac:spMk id="328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1:34.813" v="3825" actId="20577"/>
          <ac:spMkLst>
            <pc:docMk/>
            <pc:sldMk cId="0" sldId="274"/>
            <ac:spMk id="33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4"/>
            <ac:spMk id="331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4"/>
            <ac:picMk id="329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1:39.641" v="3827" actId="20577"/>
        <pc:sldMkLst>
          <pc:docMk/>
          <pc:sldMk cId="0" sldId="275"/>
        </pc:sldMkLst>
        <pc:spChg chg="mod">
          <ac:chgData name="kate emptiness" userId="843cf36febebdc9c" providerId="LiveId" clId="{F9E8442E-79C0-438C-8609-A91D17C72D51}" dt="2019-12-25T07:11:39.641" v="3827" actId="20577"/>
          <ac:spMkLst>
            <pc:docMk/>
            <pc:sldMk cId="0" sldId="275"/>
            <ac:spMk id="33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5"/>
            <ac:spMk id="33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13:19:53.594" v="1959" actId="20577"/>
          <ac:spMkLst>
            <pc:docMk/>
            <pc:sldMk cId="0" sldId="275"/>
            <ac:spMk id="33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5"/>
            <ac:spMk id="340" creationId="{00000000-0000-0000-0000-000000000000}"/>
          </ac:spMkLst>
        </pc:spChg>
        <pc:spChg chg="mod">
          <ac:chgData name="kate emptiness" userId="843cf36febebdc9c" providerId="LiveId" clId="{F9E8442E-79C0-438C-8609-A91D17C72D51}" dt="2019-12-23T10:08:24.931" v="3711" actId="20577"/>
          <ac:spMkLst>
            <pc:docMk/>
            <pc:sldMk cId="0" sldId="275"/>
            <ac:spMk id="34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5"/>
            <ac:spMk id="343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5"/>
            <ac:picMk id="341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1:49.225" v="3831" actId="20577"/>
        <pc:sldMkLst>
          <pc:docMk/>
          <pc:sldMk cId="0" sldId="277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7"/>
            <ac:spMk id="36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7"/>
            <ac:spMk id="36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7"/>
            <ac:spMk id="364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1:49.225" v="3831" actId="20577"/>
          <ac:spMkLst>
            <pc:docMk/>
            <pc:sldMk cId="0" sldId="277"/>
            <ac:spMk id="366" creationId="{00000000-0000-0000-0000-000000000000}"/>
          </ac:spMkLst>
        </pc:spChg>
        <pc:spChg chg="mod">
          <ac:chgData name="kate emptiness" userId="843cf36febebdc9c" providerId="LiveId" clId="{F9E8442E-79C0-438C-8609-A91D17C72D51}" dt="2019-12-13T07:15:57.926" v="2386" actId="20577"/>
          <ac:spMkLst>
            <pc:docMk/>
            <pc:sldMk cId="0" sldId="277"/>
            <ac:spMk id="36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7"/>
            <ac:spMk id="369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7"/>
            <ac:picMk id="365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7"/>
            <ac:picMk id="368" creationId="{00000000-0000-0000-0000-000000000000}"/>
          </ac:picMkLst>
        </pc:picChg>
      </pc:sldChg>
      <pc:sldChg chg="addSp modSp">
        <pc:chgData name="kate emptiness" userId="843cf36febebdc9c" providerId="LiveId" clId="{F9E8442E-79C0-438C-8609-A91D17C72D51}" dt="2019-12-25T07:11:53.598" v="3833" actId="20577"/>
        <pc:sldMkLst>
          <pc:docMk/>
          <pc:sldMk cId="0" sldId="278"/>
        </pc:sldMkLst>
        <pc:spChg chg="add mod">
          <ac:chgData name="kate emptiness" userId="843cf36febebdc9c" providerId="LiveId" clId="{F9E8442E-79C0-438C-8609-A91D17C72D51}" dt="2019-12-23T10:09:46.681" v="3754" actId="20577"/>
          <ac:spMkLst>
            <pc:docMk/>
            <pc:sldMk cId="0" sldId="278"/>
            <ac:spMk id="2" creationId="{306C7D8A-65C6-4B98-B56B-93CC64A17E12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8"/>
            <ac:spMk id="37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8"/>
            <ac:spMk id="37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8"/>
            <ac:spMk id="377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1:53.598" v="3833" actId="20577"/>
          <ac:spMkLst>
            <pc:docMk/>
            <pc:sldMk cId="0" sldId="278"/>
            <ac:spMk id="37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8"/>
            <ac:spMk id="380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8"/>
            <ac:picMk id="378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8"/>
            <ac:picMk id="381" creationId="{00000000-0000-0000-0000-000000000000}"/>
          </ac:picMkLst>
        </pc:picChg>
      </pc:sldChg>
      <pc:sldChg chg="addSp delSp modSp">
        <pc:chgData name="kate emptiness" userId="843cf36febebdc9c" providerId="LiveId" clId="{F9E8442E-79C0-438C-8609-A91D17C72D51}" dt="2019-12-25T07:12:02.052" v="3837" actId="20577"/>
        <pc:sldMkLst>
          <pc:docMk/>
          <pc:sldMk cId="0" sldId="279"/>
        </pc:sldMkLst>
        <pc:spChg chg="add mod">
          <ac:chgData name="kate emptiness" userId="843cf36febebdc9c" providerId="LiveId" clId="{F9E8442E-79C0-438C-8609-A91D17C72D51}" dt="2019-12-23T10:10:19.036" v="3762" actId="20577"/>
          <ac:spMkLst>
            <pc:docMk/>
            <pc:sldMk cId="0" sldId="279"/>
            <ac:spMk id="9" creationId="{C58221D7-AD18-43CE-B5B7-6B6B90547AA6}"/>
          </ac:spMkLst>
        </pc:spChg>
        <pc:spChg chg="add del mod">
          <ac:chgData name="kate emptiness" userId="843cf36febebdc9c" providerId="LiveId" clId="{F9E8442E-79C0-438C-8609-A91D17C72D51}" dt="2019-12-13T13:19:29.494" v="2814" actId="478"/>
          <ac:spMkLst>
            <pc:docMk/>
            <pc:sldMk cId="0" sldId="279"/>
            <ac:spMk id="10" creationId="{E08E7B65-6C3B-4B1F-A260-1DF4A0E94D3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9"/>
            <ac:spMk id="38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9"/>
            <ac:spMk id="38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9"/>
            <ac:spMk id="389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2:02.052" v="3837" actId="20577"/>
          <ac:spMkLst>
            <pc:docMk/>
            <pc:sldMk cId="0" sldId="279"/>
            <ac:spMk id="391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79"/>
            <ac:spMk id="392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79"/>
            <ac:picMk id="390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13T13:18:17.472" v="2752" actId="1076"/>
          <ac:picMkLst>
            <pc:docMk/>
            <pc:sldMk cId="0" sldId="279"/>
            <ac:picMk id="393" creationId="{00000000-0000-0000-0000-000000000000}"/>
          </ac:picMkLst>
        </pc:picChg>
      </pc:sldChg>
      <pc:sldChg chg="addSp modSp">
        <pc:chgData name="kate emptiness" userId="843cf36febebdc9c" providerId="LiveId" clId="{F9E8442E-79C0-438C-8609-A91D17C72D51}" dt="2019-12-25T07:12:10.182" v="3841" actId="20577"/>
        <pc:sldMkLst>
          <pc:docMk/>
          <pc:sldMk cId="0" sldId="280"/>
        </pc:sldMkLst>
        <pc:spChg chg="add mod">
          <ac:chgData name="kate emptiness" userId="843cf36febebdc9c" providerId="LiveId" clId="{F9E8442E-79C0-438C-8609-A91D17C72D51}" dt="2019-12-23T10:10:50.570" v="3770" actId="20577"/>
          <ac:spMkLst>
            <pc:docMk/>
            <pc:sldMk cId="0" sldId="280"/>
            <ac:spMk id="9" creationId="{6E14BFF8-AB46-4DB3-B76F-4185BD4308C2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0"/>
            <ac:spMk id="39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0"/>
            <ac:spMk id="40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0"/>
            <ac:spMk id="401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2:10.182" v="3841" actId="20577"/>
          <ac:spMkLst>
            <pc:docMk/>
            <pc:sldMk cId="0" sldId="280"/>
            <ac:spMk id="40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0"/>
            <ac:spMk id="404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80"/>
            <ac:picMk id="402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80"/>
            <ac:picMk id="405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2:27.172" v="3862" actId="20577"/>
        <pc:sldMkLst>
          <pc:docMk/>
          <pc:sldMk cId="0" sldId="286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6"/>
            <ac:spMk id="473" creationId="{00000000-0000-0000-0000-000000000000}"/>
          </ac:spMkLst>
        </pc:spChg>
        <pc:spChg chg="mod">
          <ac:chgData name="kate emptiness" userId="843cf36febebdc9c" providerId="LiveId" clId="{F9E8442E-79C0-438C-8609-A91D17C72D51}" dt="2019-12-13T15:22:45.341" v="3663" actId="20577"/>
          <ac:spMkLst>
            <pc:docMk/>
            <pc:sldMk cId="0" sldId="286"/>
            <ac:spMk id="474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6"/>
            <ac:spMk id="475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2:27.172" v="3862" actId="20577"/>
          <ac:spMkLst>
            <pc:docMk/>
            <pc:sldMk cId="0" sldId="286"/>
            <ac:spMk id="47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6"/>
            <ac:spMk id="47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6"/>
            <ac:spMk id="479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86"/>
            <ac:picMk id="476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13T13:36:28.356" v="2929" actId="14826"/>
          <ac:picMkLst>
            <pc:docMk/>
            <pc:sldMk cId="0" sldId="286"/>
            <ac:picMk id="480" creationId="{00000000-0000-0000-0000-000000000000}"/>
          </ac:picMkLst>
        </pc:picChg>
      </pc:sldChg>
      <pc:sldChg chg="addSp modSp del">
        <pc:chgData name="kate emptiness" userId="843cf36febebdc9c" providerId="LiveId" clId="{F9E8442E-79C0-438C-8609-A91D17C72D51}" dt="2019-12-13T12:18:39.077" v="2516" actId="47"/>
        <pc:sldMkLst>
          <pc:docMk/>
          <pc:sldMk cId="0" sldId="287"/>
        </pc:sldMkLst>
        <pc:spChg chg="add mod">
          <ac:chgData name="kate emptiness" userId="843cf36febebdc9c" providerId="LiveId" clId="{F9E8442E-79C0-438C-8609-A91D17C72D51}" dt="2019-12-02T12:53:28.052" v="1822" actId="1037"/>
          <ac:spMkLst>
            <pc:docMk/>
            <pc:sldMk cId="0" sldId="287"/>
            <ac:spMk id="10" creationId="{D9776984-C22B-428A-B9BC-6796CF099088}"/>
          </ac:spMkLst>
        </pc:spChg>
        <pc:spChg chg="add mod">
          <ac:chgData name="kate emptiness" userId="843cf36febebdc9c" providerId="LiveId" clId="{F9E8442E-79C0-438C-8609-A91D17C72D51}" dt="2019-12-02T12:53:37.004" v="1834" actId="1037"/>
          <ac:spMkLst>
            <pc:docMk/>
            <pc:sldMk cId="0" sldId="287"/>
            <ac:spMk id="11" creationId="{C637FBBD-7D9A-40BD-A154-AB3DD9F3AFC7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7"/>
            <ac:spMk id="48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12:14:14.700" v="1623" actId="20577"/>
          <ac:spMkLst>
            <pc:docMk/>
            <pc:sldMk cId="0" sldId="287"/>
            <ac:spMk id="48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7"/>
            <ac:spMk id="48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7"/>
            <ac:spMk id="49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7"/>
            <ac:spMk id="491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7"/>
            <ac:spMk id="492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87"/>
            <ac:picMk id="489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02T12:44:18.225" v="1652" actId="14826"/>
          <ac:picMkLst>
            <pc:docMk/>
            <pc:sldMk cId="0" sldId="287"/>
            <ac:picMk id="493" creationId="{00000000-0000-0000-0000-000000000000}"/>
          </ac:picMkLst>
        </pc:picChg>
      </pc:sldChg>
      <pc:sldChg chg="addSp delSp modSp">
        <pc:chgData name="kate emptiness" userId="843cf36febebdc9c" providerId="LiveId" clId="{F9E8442E-79C0-438C-8609-A91D17C72D51}" dt="2019-12-25T07:12:35.275" v="3873" actId="20577"/>
        <pc:sldMkLst>
          <pc:docMk/>
          <pc:sldMk cId="0" sldId="288"/>
        </pc:sldMkLst>
        <pc:spChg chg="add del mod">
          <ac:chgData name="kate emptiness" userId="843cf36febebdc9c" providerId="LiveId" clId="{F9E8442E-79C0-438C-8609-A91D17C72D51}" dt="2019-12-02T12:54:35.505" v="1872" actId="478"/>
          <ac:spMkLst>
            <pc:docMk/>
            <pc:sldMk cId="0" sldId="288"/>
            <ac:spMk id="10" creationId="{A1D72AEF-7010-48D8-8B4E-6EBA8E2CB9A6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8"/>
            <ac:spMk id="499" creationId="{00000000-0000-0000-0000-000000000000}"/>
          </ac:spMkLst>
        </pc:spChg>
        <pc:spChg chg="mod">
          <ac:chgData name="kate emptiness" userId="843cf36febebdc9c" providerId="LiveId" clId="{F9E8442E-79C0-438C-8609-A91D17C72D51}" dt="2019-12-13T15:22:17.567" v="3629" actId="20577"/>
          <ac:spMkLst>
            <pc:docMk/>
            <pc:sldMk cId="0" sldId="288"/>
            <ac:spMk id="50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8"/>
            <ac:spMk id="501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2:35.275" v="3873" actId="20577"/>
          <ac:spMkLst>
            <pc:docMk/>
            <pc:sldMk cId="0" sldId="288"/>
            <ac:spMk id="50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8"/>
            <ac:spMk id="504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8"/>
            <ac:spMk id="505" creationId="{00000000-0000-0000-0000-000000000000}"/>
          </ac:spMkLst>
        </pc:spChg>
        <pc:picChg chg="add mod">
          <ac:chgData name="kate emptiness" userId="843cf36febebdc9c" providerId="LiveId" clId="{F9E8442E-79C0-438C-8609-A91D17C72D51}" dt="2019-12-13T12:19:24.014" v="2522" actId="1076"/>
          <ac:picMkLst>
            <pc:docMk/>
            <pc:sldMk cId="0" sldId="288"/>
            <ac:picMk id="3" creationId="{E6FB9672-A260-4F83-8E57-EC4465D4A4AE}"/>
          </ac:picMkLst>
        </pc:pic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88"/>
            <ac:picMk id="502" creationId="{00000000-0000-0000-0000-000000000000}"/>
          </ac:picMkLst>
        </pc:picChg>
        <pc:picChg chg="del mod">
          <ac:chgData name="kate emptiness" userId="843cf36febebdc9c" providerId="LiveId" clId="{F9E8442E-79C0-438C-8609-A91D17C72D51}" dt="2019-12-13T12:11:50.808" v="2502" actId="478"/>
          <ac:picMkLst>
            <pc:docMk/>
            <pc:sldMk cId="0" sldId="288"/>
            <ac:picMk id="506" creationId="{00000000-0000-0000-0000-000000000000}"/>
          </ac:picMkLst>
        </pc:picChg>
      </pc:sldChg>
      <pc:sldChg chg="addSp delSp modSp">
        <pc:chgData name="kate emptiness" userId="843cf36febebdc9c" providerId="LiveId" clId="{F9E8442E-79C0-438C-8609-A91D17C72D51}" dt="2019-12-25T07:12:50.005" v="3895" actId="20577"/>
        <pc:sldMkLst>
          <pc:docMk/>
          <pc:sldMk cId="0" sldId="289"/>
        </pc:sldMkLst>
        <pc:spChg chg="add del mod">
          <ac:chgData name="kate emptiness" userId="843cf36febebdc9c" providerId="LiveId" clId="{F9E8442E-79C0-438C-8609-A91D17C72D51}" dt="2019-12-13T12:18:19.282" v="2513" actId="478"/>
          <ac:spMkLst>
            <pc:docMk/>
            <pc:sldMk cId="0" sldId="289"/>
            <ac:spMk id="10" creationId="{E596B14A-957C-4F91-9E45-EAC3EC2612D0}"/>
          </ac:spMkLst>
        </pc:spChg>
        <pc:spChg chg="add del mod">
          <ac:chgData name="kate emptiness" userId="843cf36febebdc9c" providerId="LiveId" clId="{F9E8442E-79C0-438C-8609-A91D17C72D51}" dt="2019-12-13T12:18:22.896" v="2514" actId="478"/>
          <ac:spMkLst>
            <pc:docMk/>
            <pc:sldMk cId="0" sldId="289"/>
            <ac:spMk id="11" creationId="{14987C62-5F1A-46CD-AC41-0E0B7DB51E11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9"/>
            <ac:spMk id="512" creationId="{00000000-0000-0000-0000-000000000000}"/>
          </ac:spMkLst>
        </pc:spChg>
        <pc:spChg chg="mod">
          <ac:chgData name="kate emptiness" userId="843cf36febebdc9c" providerId="LiveId" clId="{F9E8442E-79C0-438C-8609-A91D17C72D51}" dt="2019-12-13T15:22:34.468" v="3647" actId="20577"/>
          <ac:spMkLst>
            <pc:docMk/>
            <pc:sldMk cId="0" sldId="289"/>
            <ac:spMk id="51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9"/>
            <ac:spMk id="514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2:50.005" v="3895" actId="20577"/>
          <ac:spMkLst>
            <pc:docMk/>
            <pc:sldMk cId="0" sldId="289"/>
            <ac:spMk id="51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9"/>
            <ac:spMk id="51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89"/>
            <ac:spMk id="518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89"/>
            <ac:picMk id="515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13T12:18:11.723" v="2512" actId="1076"/>
          <ac:picMkLst>
            <pc:docMk/>
            <pc:sldMk cId="0" sldId="289"/>
            <ac:picMk id="519" creationId="{00000000-0000-0000-0000-000000000000}"/>
          </ac:picMkLst>
        </pc:picChg>
      </pc:sldChg>
      <pc:sldChg chg="addSp delSp modSp">
        <pc:chgData name="kate emptiness" userId="843cf36febebdc9c" providerId="LiveId" clId="{F9E8442E-79C0-438C-8609-A91D17C72D51}" dt="2019-12-25T07:12:57.120" v="3906" actId="20577"/>
        <pc:sldMkLst>
          <pc:docMk/>
          <pc:sldMk cId="0" sldId="290"/>
        </pc:sldMkLst>
        <pc:spChg chg="add del mod">
          <ac:chgData name="kate emptiness" userId="843cf36febebdc9c" providerId="LiveId" clId="{F9E8442E-79C0-438C-8609-A91D17C72D51}" dt="2019-12-13T12:19:36.532" v="2524" actId="478"/>
          <ac:spMkLst>
            <pc:docMk/>
            <pc:sldMk cId="0" sldId="290"/>
            <ac:spMk id="2" creationId="{C10D8C66-48CF-4492-A27A-F31CD9EECEEF}"/>
          </ac:spMkLst>
        </pc:spChg>
        <pc:spChg chg="add del mod">
          <ac:chgData name="kate emptiness" userId="843cf36febebdc9c" providerId="LiveId" clId="{F9E8442E-79C0-438C-8609-A91D17C72D51}" dt="2019-12-13T12:19:39.482" v="2525" actId="478"/>
          <ac:spMkLst>
            <pc:docMk/>
            <pc:sldMk cId="0" sldId="290"/>
            <ac:spMk id="11" creationId="{A7C518EB-E7FE-4B50-83AB-ADC927BCA27F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90"/>
            <ac:spMk id="525" creationId="{00000000-0000-0000-0000-000000000000}"/>
          </ac:spMkLst>
        </pc:spChg>
        <pc:spChg chg="mod">
          <ac:chgData name="kate emptiness" userId="843cf36febebdc9c" providerId="LiveId" clId="{F9E8442E-79C0-438C-8609-A91D17C72D51}" dt="2019-12-13T15:22:39.626" v="3655" actId="20577"/>
          <ac:spMkLst>
            <pc:docMk/>
            <pc:sldMk cId="0" sldId="290"/>
            <ac:spMk id="52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90"/>
            <ac:spMk id="527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2:57.120" v="3906" actId="20577"/>
          <ac:spMkLst>
            <pc:docMk/>
            <pc:sldMk cId="0" sldId="290"/>
            <ac:spMk id="52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90"/>
            <ac:spMk id="53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90"/>
            <ac:spMk id="531" creationId="{00000000-0000-0000-0000-000000000000}"/>
          </ac:spMkLst>
        </pc:spChg>
        <pc:picChg chg="add mod">
          <ac:chgData name="kate emptiness" userId="843cf36febebdc9c" providerId="LiveId" clId="{F9E8442E-79C0-438C-8609-A91D17C72D51}" dt="2019-12-13T12:20:13.046" v="2528" actId="1076"/>
          <ac:picMkLst>
            <pc:docMk/>
            <pc:sldMk cId="0" sldId="290"/>
            <ac:picMk id="4" creationId="{A197772A-248A-4B21-A1AA-FBF736A9B46B}"/>
          </ac:picMkLst>
        </pc:pic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90"/>
            <ac:picMk id="528" creationId="{00000000-0000-0000-0000-000000000000}"/>
          </ac:picMkLst>
        </pc:picChg>
        <pc:picChg chg="del mod">
          <ac:chgData name="kate emptiness" userId="843cf36febebdc9c" providerId="LiveId" clId="{F9E8442E-79C0-438C-8609-A91D17C72D51}" dt="2019-12-13T12:19:30.292" v="2523" actId="478"/>
          <ac:picMkLst>
            <pc:docMk/>
            <pc:sldMk cId="0" sldId="290"/>
            <ac:picMk id="532" creationId="{00000000-0000-0000-0000-000000000000}"/>
          </ac:picMkLst>
        </pc:picChg>
      </pc:sldChg>
      <pc:sldChg chg="addSp modSp">
        <pc:chgData name="kate emptiness" userId="843cf36febebdc9c" providerId="LiveId" clId="{F9E8442E-79C0-438C-8609-A91D17C72D51}" dt="2019-12-25T07:13:18.628" v="3917" actId="1035"/>
        <pc:sldMkLst>
          <pc:docMk/>
          <pc:sldMk cId="0" sldId="291"/>
        </pc:sldMkLst>
        <pc:spChg chg="mod">
          <ac:chgData name="kate emptiness" userId="843cf36febebdc9c" providerId="LiveId" clId="{F9E8442E-79C0-438C-8609-A91D17C72D51}" dt="2019-12-13T15:18:51.353" v="3362" actId="14100"/>
          <ac:spMkLst>
            <pc:docMk/>
            <pc:sldMk cId="0" sldId="291"/>
            <ac:spMk id="2" creationId="{8933E634-D86B-4024-AAF3-3ADF468D0EE1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91"/>
            <ac:spMk id="53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91"/>
            <ac:spMk id="53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91"/>
            <ac:spMk id="540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3:18.628" v="3917" actId="1035"/>
          <ac:spMkLst>
            <pc:docMk/>
            <pc:sldMk cId="0" sldId="291"/>
            <ac:spMk id="54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0" sldId="291"/>
            <ac:spMk id="544" creationId="{00000000-0000-0000-0000-000000000000}"/>
          </ac:spMkLst>
        </pc:spChg>
        <pc:picChg chg="add mod">
          <ac:chgData name="kate emptiness" userId="843cf36febebdc9c" providerId="LiveId" clId="{F9E8442E-79C0-438C-8609-A91D17C72D51}" dt="2019-12-02T08:30:52.074" v="878" actId="1076"/>
          <ac:picMkLst>
            <pc:docMk/>
            <pc:sldMk cId="0" sldId="291"/>
            <ac:picMk id="4" creationId="{52A915A8-433C-499B-B4A9-04CA517511DE}"/>
          </ac:picMkLst>
        </pc:pic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0" sldId="291"/>
            <ac:picMk id="541" creationId="{00000000-0000-0000-0000-000000000000}"/>
          </ac:picMkLst>
        </pc:picChg>
      </pc:sldChg>
      <pc:sldChg chg="delSp modSp">
        <pc:chgData name="kate emptiness" userId="843cf36febebdc9c" providerId="LiveId" clId="{F9E8442E-79C0-438C-8609-A91D17C72D51}" dt="2019-12-25T07:11:03.922" v="3811" actId="20577"/>
        <pc:sldMkLst>
          <pc:docMk/>
          <pc:sldMk cId="3786349568" sldId="293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3786349568" sldId="293"/>
            <ac:spMk id="25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12:07:47.086" v="1561" actId="20577"/>
          <ac:spMkLst>
            <pc:docMk/>
            <pc:sldMk cId="3786349568" sldId="293"/>
            <ac:spMk id="251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3786349568" sldId="293"/>
            <ac:spMk id="252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1:03.922" v="3811" actId="20577"/>
          <ac:spMkLst>
            <pc:docMk/>
            <pc:sldMk cId="3786349568" sldId="293"/>
            <ac:spMk id="254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3786349568" sldId="293"/>
            <ac:spMk id="255" creationId="{00000000-0000-0000-0000-000000000000}"/>
          </ac:spMkLst>
        </pc:spChg>
        <pc:spChg chg="del mod">
          <ac:chgData name="kate emptiness" userId="843cf36febebdc9c" providerId="LiveId" clId="{F9E8442E-79C0-438C-8609-A91D17C72D51}" dt="2019-12-02T12:07:55.209" v="1562" actId="478"/>
          <ac:spMkLst>
            <pc:docMk/>
            <pc:sldMk cId="3786349568" sldId="293"/>
            <ac:spMk id="256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3786349568" sldId="293"/>
            <ac:picMk id="253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13T14:24:47.554" v="2936" actId="14826"/>
          <ac:picMkLst>
            <pc:docMk/>
            <pc:sldMk cId="3786349568" sldId="293"/>
            <ac:picMk id="257" creationId="{00000000-0000-0000-0000-000000000000}"/>
          </ac:picMkLst>
        </pc:picChg>
      </pc:sldChg>
      <pc:sldChg chg="delSp del">
        <pc:chgData name="kate emptiness" userId="843cf36febebdc9c" providerId="LiveId" clId="{F9E8442E-79C0-438C-8609-A91D17C72D51}" dt="2019-11-28T07:10:23.933" v="35" actId="47"/>
        <pc:sldMkLst>
          <pc:docMk/>
          <pc:sldMk cId="4122523438" sldId="295"/>
        </pc:sldMkLst>
        <pc:graphicFrameChg chg="del">
          <ac:chgData name="kate emptiness" userId="843cf36febebdc9c" providerId="LiveId" clId="{F9E8442E-79C0-438C-8609-A91D17C72D51}" dt="2019-11-28T07:10:18.032" v="34" actId="478"/>
          <ac:graphicFrameMkLst>
            <pc:docMk/>
            <pc:sldMk cId="4122523438" sldId="295"/>
            <ac:graphicFrameMk id="4" creationId="{DF399634-1C4B-4019-B875-BD0ABE688064}"/>
          </ac:graphicFrameMkLst>
        </pc:graphicFrameChg>
      </pc:sldChg>
      <pc:sldChg chg="modSp del">
        <pc:chgData name="kate emptiness" userId="843cf36febebdc9c" providerId="LiveId" clId="{F9E8442E-79C0-438C-8609-A91D17C72D51}" dt="2019-12-13T10:00:23.636" v="2500" actId="47"/>
        <pc:sldMkLst>
          <pc:docMk/>
          <pc:sldMk cId="1408643096" sldId="296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1408643096" sldId="296"/>
            <ac:spMk id="224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1408643096" sldId="296"/>
            <ac:spMk id="22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1408643096" sldId="296"/>
            <ac:spMk id="22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1408643096" sldId="296"/>
            <ac:spMk id="22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1408643096" sldId="296"/>
            <ac:spMk id="229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1408643096" sldId="296"/>
            <ac:spMk id="230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1408643096" sldId="296"/>
            <ac:picMk id="227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1408643096" sldId="296"/>
            <ac:picMk id="231" creationId="{00000000-0000-0000-0000-000000000000}"/>
          </ac:picMkLst>
        </pc:picChg>
      </pc:sldChg>
      <pc:sldChg chg="modSp">
        <pc:chgData name="kate emptiness" userId="843cf36febebdc9c" providerId="LiveId" clId="{F9E8442E-79C0-438C-8609-A91D17C72D51}" dt="2019-12-25T07:11:19.312" v="3817" actId="20577"/>
        <pc:sldMkLst>
          <pc:docMk/>
          <pc:sldMk cId="2326659776" sldId="298"/>
        </pc:sldMkLst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2326659776" sldId="298"/>
            <ac:spMk id="287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2326659776" sldId="298"/>
            <ac:spMk id="288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2326659776" sldId="298"/>
            <ac:spMk id="289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1:19.312" v="3817" actId="20577"/>
          <ac:spMkLst>
            <pc:docMk/>
            <pc:sldMk cId="2326659776" sldId="298"/>
            <ac:spMk id="291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2326659776" sldId="298"/>
            <ac:spMk id="29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12:11:50.899" v="1591" actId="20577"/>
          <ac:spMkLst>
            <pc:docMk/>
            <pc:sldMk cId="2326659776" sldId="298"/>
            <ac:spMk id="293" creationId="{00000000-0000-0000-0000-000000000000}"/>
          </ac:spMkLst>
        </pc:sp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2326659776" sldId="298"/>
            <ac:picMk id="290" creationId="{00000000-0000-0000-0000-000000000000}"/>
          </ac:picMkLst>
        </pc:picChg>
        <pc:picChg chg="mod">
          <ac:chgData name="kate emptiness" userId="843cf36febebdc9c" providerId="LiveId" clId="{F9E8442E-79C0-438C-8609-A91D17C72D51}" dt="2019-12-13T14:27:24.627" v="2937" actId="14826"/>
          <ac:picMkLst>
            <pc:docMk/>
            <pc:sldMk cId="2326659776" sldId="298"/>
            <ac:picMk id="294" creationId="{00000000-0000-0000-0000-000000000000}"/>
          </ac:picMkLst>
        </pc:picChg>
      </pc:sldChg>
      <pc:sldChg chg="modSp del ord">
        <pc:chgData name="kate emptiness" userId="843cf36febebdc9c" providerId="LiveId" clId="{F9E8442E-79C0-438C-8609-A91D17C72D51}" dt="2019-11-30T14:30:03.459" v="800" actId="47"/>
        <pc:sldMkLst>
          <pc:docMk/>
          <pc:sldMk cId="2863333854" sldId="299"/>
        </pc:sldMkLst>
        <pc:spChg chg="mod">
          <ac:chgData name="kate emptiness" userId="843cf36febebdc9c" providerId="LiveId" clId="{F9E8442E-79C0-438C-8609-A91D17C72D51}" dt="2019-11-30T14:28:42.319" v="672" actId="20577"/>
          <ac:spMkLst>
            <pc:docMk/>
            <pc:sldMk cId="2863333854" sldId="299"/>
            <ac:spMk id="173" creationId="{00000000-0000-0000-0000-000000000000}"/>
          </ac:spMkLst>
        </pc:spChg>
      </pc:sldChg>
      <pc:sldChg chg="addSp modSp add">
        <pc:chgData name="kate emptiness" userId="843cf36febebdc9c" providerId="LiveId" clId="{F9E8442E-79C0-438C-8609-A91D17C72D51}" dt="2019-12-25T07:11:08.855" v="3813" actId="20577"/>
        <pc:sldMkLst>
          <pc:docMk/>
          <pc:sldMk cId="803541348" sldId="300"/>
        </pc:sldMkLst>
        <pc:spChg chg="add mod">
          <ac:chgData name="kate emptiness" userId="843cf36febebdc9c" providerId="LiveId" clId="{F9E8442E-79C0-438C-8609-A91D17C72D51}" dt="2019-12-23T10:08:09.528" v="3709" actId="20577"/>
          <ac:spMkLst>
            <pc:docMk/>
            <pc:sldMk cId="803541348" sldId="300"/>
            <ac:spMk id="10" creationId="{BE63AA95-5776-4714-813E-2A5E5F52EC0C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803541348" sldId="300"/>
            <ac:spMk id="211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803541348" sldId="300"/>
            <ac:spMk id="21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803541348" sldId="300"/>
            <ac:spMk id="213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1:08.855" v="3813" actId="20577"/>
          <ac:spMkLst>
            <pc:docMk/>
            <pc:sldMk cId="803541348" sldId="300"/>
            <ac:spMk id="21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803541348" sldId="300"/>
            <ac:spMk id="216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k cId="803541348" sldId="300"/>
            <ac:spMk id="217" creationId="{00000000-0000-0000-0000-000000000000}"/>
          </ac:spMkLst>
        </pc:spChg>
        <pc:graphicFrameChg chg="mod modGraphic">
          <ac:chgData name="kate emptiness" userId="843cf36febebdc9c" providerId="LiveId" clId="{F9E8442E-79C0-438C-8609-A91D17C72D51}" dt="2019-12-23T10:08:03.786" v="3708" actId="20577"/>
          <ac:graphicFrameMkLst>
            <pc:docMk/>
            <pc:sldMk cId="803541348" sldId="300"/>
            <ac:graphicFrameMk id="4" creationId="{DF399634-1C4B-4019-B875-BD0ABE688064}"/>
          </ac:graphicFrameMkLst>
        </pc:graphicFrameChg>
        <pc:picChg chg="mod">
          <ac:chgData name="kate emptiness" userId="843cf36febebdc9c" providerId="LiveId" clId="{F9E8442E-79C0-438C-8609-A91D17C72D51}" dt="2019-12-02T08:18:32.043" v="872"/>
          <ac:picMkLst>
            <pc:docMk/>
            <pc:sldMk cId="803541348" sldId="300"/>
            <ac:picMk id="214" creationId="{00000000-0000-0000-0000-000000000000}"/>
          </ac:picMkLst>
        </pc:picChg>
      </pc:sldChg>
      <pc:sldChg chg="modSp add">
        <pc:chgData name="kate emptiness" userId="843cf36febebdc9c" providerId="LiveId" clId="{F9E8442E-79C0-438C-8609-A91D17C72D51}" dt="2019-12-25T07:10:49.310" v="3805" actId="20577"/>
        <pc:sldMkLst>
          <pc:docMk/>
          <pc:sldMk cId="2163296077" sldId="301"/>
        </pc:sldMkLst>
        <pc:spChg chg="mod">
          <ac:chgData name="kate emptiness" userId="843cf36febebdc9c" providerId="LiveId" clId="{F9E8442E-79C0-438C-8609-A91D17C72D51}" dt="2019-12-06T09:20:06.825" v="2365" actId="14"/>
          <ac:spMkLst>
            <pc:docMk/>
            <pc:sldMk cId="2163296077" sldId="301"/>
            <ac:spMk id="17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12:06:49.201" v="1410" actId="20577"/>
          <ac:spMkLst>
            <pc:docMk/>
            <pc:sldMk cId="2163296077" sldId="301"/>
            <ac:spMk id="175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0:49.310" v="3805" actId="20577"/>
          <ac:spMkLst>
            <pc:docMk/>
            <pc:sldMk cId="2163296077" sldId="301"/>
            <ac:spMk id="178" creationId="{00000000-0000-0000-0000-000000000000}"/>
          </ac:spMkLst>
        </pc:spChg>
      </pc:sldChg>
      <pc:sldChg chg="add del">
        <pc:chgData name="kate emptiness" userId="843cf36febebdc9c" providerId="LiveId" clId="{F9E8442E-79C0-438C-8609-A91D17C72D51}" dt="2019-11-28T07:10:37.175" v="37" actId="47"/>
        <pc:sldMkLst>
          <pc:docMk/>
          <pc:sldMk cId="2701651935" sldId="301"/>
        </pc:sldMkLst>
      </pc:sldChg>
      <pc:sldChg chg="modSp add del">
        <pc:chgData name="kate emptiness" userId="843cf36febebdc9c" providerId="LiveId" clId="{F9E8442E-79C0-438C-8609-A91D17C72D51}" dt="2019-11-28T07:31:05.734" v="354" actId="47"/>
        <pc:sldMkLst>
          <pc:docMk/>
          <pc:sldMk cId="4204109809" sldId="301"/>
        </pc:sldMkLst>
        <pc:spChg chg="mod">
          <ac:chgData name="kate emptiness" userId="843cf36febebdc9c" providerId="LiveId" clId="{F9E8442E-79C0-438C-8609-A91D17C72D51}" dt="2019-11-28T07:10:49.198" v="55" actId="20577"/>
          <ac:spMkLst>
            <pc:docMk/>
            <pc:sldMk cId="4204109809" sldId="301"/>
            <ac:spMk id="200" creationId="{00000000-0000-0000-0000-000000000000}"/>
          </ac:spMkLst>
        </pc:spChg>
        <pc:spChg chg="mod">
          <ac:chgData name="kate emptiness" userId="843cf36febebdc9c" providerId="LiveId" clId="{F9E8442E-79C0-438C-8609-A91D17C72D51}" dt="2019-11-28T07:30:57.444" v="352" actId="14100"/>
          <ac:spMkLst>
            <pc:docMk/>
            <pc:sldMk cId="4204109809" sldId="301"/>
            <ac:spMk id="205" creationId="{00000000-0000-0000-0000-000000000000}"/>
          </ac:spMkLst>
        </pc:spChg>
      </pc:sldChg>
      <pc:sldChg chg="delSp modSp add del">
        <pc:chgData name="kate emptiness" userId="843cf36febebdc9c" providerId="LiveId" clId="{F9E8442E-79C0-438C-8609-A91D17C72D51}" dt="2019-12-13T09:52:07.033" v="2391" actId="47"/>
        <pc:sldMkLst>
          <pc:docMk/>
          <pc:sldMk cId="1311915280" sldId="302"/>
        </pc:sldMkLst>
        <pc:picChg chg="del mod">
          <ac:chgData name="kate emptiness" userId="843cf36febebdc9c" providerId="LiveId" clId="{F9E8442E-79C0-438C-8609-A91D17C72D51}" dt="2019-12-13T09:52:04.031" v="2390" actId="478"/>
          <ac:picMkLst>
            <pc:docMk/>
            <pc:sldMk cId="1311915280" sldId="302"/>
            <ac:picMk id="381" creationId="{00000000-0000-0000-0000-000000000000}"/>
          </ac:picMkLst>
        </pc:picChg>
      </pc:sldChg>
      <pc:sldChg chg="delSp modSp add del">
        <pc:chgData name="kate emptiness" userId="843cf36febebdc9c" providerId="LiveId" clId="{F9E8442E-79C0-438C-8609-A91D17C72D51}" dt="2019-12-13T12:31:38.814" v="2534" actId="47"/>
        <pc:sldMkLst>
          <pc:docMk/>
          <pc:sldMk cId="1636875673" sldId="302"/>
        </pc:sldMkLst>
        <pc:spChg chg="del">
          <ac:chgData name="kate emptiness" userId="843cf36febebdc9c" providerId="LiveId" clId="{F9E8442E-79C0-438C-8609-A91D17C72D51}" dt="2019-12-13T09:56:35.738" v="2394" actId="478"/>
          <ac:spMkLst>
            <pc:docMk/>
            <pc:sldMk cId="1636875673" sldId="302"/>
            <ac:spMk id="2" creationId="{306C7D8A-65C6-4B98-B56B-93CC64A17E12}"/>
          </ac:spMkLst>
        </pc:spChg>
        <pc:picChg chg="mod">
          <ac:chgData name="kate emptiness" userId="843cf36febebdc9c" providerId="LiveId" clId="{F9E8442E-79C0-438C-8609-A91D17C72D51}" dt="2019-12-13T12:31:22.266" v="2533" actId="14100"/>
          <ac:picMkLst>
            <pc:docMk/>
            <pc:sldMk cId="1636875673" sldId="302"/>
            <ac:picMk id="381" creationId="{00000000-0000-0000-0000-000000000000}"/>
          </ac:picMkLst>
        </pc:picChg>
      </pc:sldChg>
      <pc:sldChg chg="addSp modSp add ord">
        <pc:chgData name="kate emptiness" userId="843cf36febebdc9c" providerId="LiveId" clId="{F9E8442E-79C0-438C-8609-A91D17C72D51}" dt="2019-12-25T07:12:14.790" v="3843" actId="20577"/>
        <pc:sldMkLst>
          <pc:docMk/>
          <pc:sldMk cId="3762560059" sldId="303"/>
        </pc:sldMkLst>
        <pc:spChg chg="add mod">
          <ac:chgData name="kate emptiness" userId="843cf36febebdc9c" providerId="LiveId" clId="{F9E8442E-79C0-438C-8609-A91D17C72D51}" dt="2019-12-23T10:10:58.988" v="3772" actId="20577"/>
          <ac:spMkLst>
            <pc:docMk/>
            <pc:sldMk cId="3762560059" sldId="303"/>
            <ac:spMk id="9" creationId="{D17C4141-CDB9-4EC7-9D9E-29237B56A4AF}"/>
          </ac:spMkLst>
        </pc:spChg>
        <pc:spChg chg="mod">
          <ac:chgData name="kate emptiness" userId="843cf36febebdc9c" providerId="LiveId" clId="{F9E8442E-79C0-438C-8609-A91D17C72D51}" dt="2019-12-25T07:12:14.790" v="3843" actId="20577"/>
          <ac:spMkLst>
            <pc:docMk/>
            <pc:sldMk cId="3762560059" sldId="303"/>
            <ac:spMk id="379" creationId="{00000000-0000-0000-0000-000000000000}"/>
          </ac:spMkLst>
        </pc:spChg>
        <pc:picChg chg="mod">
          <ac:chgData name="kate emptiness" userId="843cf36febebdc9c" providerId="LiveId" clId="{F9E8442E-79C0-438C-8609-A91D17C72D51}" dt="2019-12-13T09:57:29.646" v="2406" actId="14826"/>
          <ac:picMkLst>
            <pc:docMk/>
            <pc:sldMk cId="3762560059" sldId="303"/>
            <ac:picMk id="381" creationId="{00000000-0000-0000-0000-000000000000}"/>
          </ac:picMkLst>
        </pc:picChg>
      </pc:sldChg>
      <pc:sldChg chg="addSp modSp add">
        <pc:chgData name="kate emptiness" userId="843cf36febebdc9c" providerId="LiveId" clId="{F9E8442E-79C0-438C-8609-A91D17C72D51}" dt="2019-12-25T07:12:06.397" v="3839" actId="20577"/>
        <pc:sldMkLst>
          <pc:docMk/>
          <pc:sldMk cId="2443142231" sldId="304"/>
        </pc:sldMkLst>
        <pc:spChg chg="add mod">
          <ac:chgData name="kate emptiness" userId="843cf36febebdc9c" providerId="LiveId" clId="{F9E8442E-79C0-438C-8609-A91D17C72D51}" dt="2019-12-23T10:10:30.807" v="3764" actId="20577"/>
          <ac:spMkLst>
            <pc:docMk/>
            <pc:sldMk cId="2443142231" sldId="304"/>
            <ac:spMk id="9" creationId="{61F697F0-4816-4995-BD77-38B8AE05F462}"/>
          </ac:spMkLst>
        </pc:spChg>
        <pc:spChg chg="mod">
          <ac:chgData name="kate emptiness" userId="843cf36febebdc9c" providerId="LiveId" clId="{F9E8442E-79C0-438C-8609-A91D17C72D51}" dt="2019-12-25T07:12:06.397" v="3839" actId="20577"/>
          <ac:spMkLst>
            <pc:docMk/>
            <pc:sldMk cId="2443142231" sldId="304"/>
            <ac:spMk id="379" creationId="{00000000-0000-0000-0000-000000000000}"/>
          </ac:spMkLst>
        </pc:spChg>
        <pc:picChg chg="mod">
          <ac:chgData name="kate emptiness" userId="843cf36febebdc9c" providerId="LiveId" clId="{F9E8442E-79C0-438C-8609-A91D17C72D51}" dt="2019-12-13T09:57:18.489" v="2405" actId="14826"/>
          <ac:picMkLst>
            <pc:docMk/>
            <pc:sldMk cId="2443142231" sldId="304"/>
            <ac:picMk id="381" creationId="{00000000-0000-0000-0000-000000000000}"/>
          </ac:picMkLst>
        </pc:picChg>
      </pc:sldChg>
      <pc:sldChg chg="modSp add">
        <pc:chgData name="kate emptiness" userId="843cf36febebdc9c" providerId="LiveId" clId="{F9E8442E-79C0-438C-8609-A91D17C72D51}" dt="2019-12-25T07:12:42.626" v="3884" actId="20577"/>
        <pc:sldMkLst>
          <pc:docMk/>
          <pc:sldMk cId="273364600" sldId="305"/>
        </pc:sldMkLst>
        <pc:spChg chg="mod">
          <ac:chgData name="kate emptiness" userId="843cf36febebdc9c" providerId="LiveId" clId="{F9E8442E-79C0-438C-8609-A91D17C72D51}" dt="2019-12-13T15:22:23.359" v="3637" actId="20577"/>
          <ac:spMkLst>
            <pc:docMk/>
            <pc:sldMk cId="273364600" sldId="305"/>
            <ac:spMk id="500" creationId="{00000000-0000-0000-0000-000000000000}"/>
          </ac:spMkLst>
        </pc:spChg>
        <pc:spChg chg="mod">
          <ac:chgData name="kate emptiness" userId="843cf36febebdc9c" providerId="LiveId" clId="{F9E8442E-79C0-438C-8609-A91D17C72D51}" dt="2019-12-25T07:12:42.626" v="3884" actId="20577"/>
          <ac:spMkLst>
            <pc:docMk/>
            <pc:sldMk cId="273364600" sldId="305"/>
            <ac:spMk id="503" creationId="{00000000-0000-0000-0000-000000000000}"/>
          </ac:spMkLst>
        </pc:spChg>
      </pc:sldChg>
      <pc:sldChg chg="addSp modSp add">
        <pc:chgData name="kate emptiness" userId="843cf36febebdc9c" providerId="LiveId" clId="{F9E8442E-79C0-438C-8609-A91D17C72D51}" dt="2019-12-25T07:11:57.587" v="3835" actId="20577"/>
        <pc:sldMkLst>
          <pc:docMk/>
          <pc:sldMk cId="3709801430" sldId="306"/>
        </pc:sldMkLst>
        <pc:spChg chg="add mod">
          <ac:chgData name="kate emptiness" userId="843cf36febebdc9c" providerId="LiveId" clId="{F9E8442E-79C0-438C-8609-A91D17C72D51}" dt="2019-12-23T10:09:57.111" v="3756" actId="20577"/>
          <ac:spMkLst>
            <pc:docMk/>
            <pc:sldMk cId="3709801430" sldId="306"/>
            <ac:spMk id="9" creationId="{0AABAEAD-B358-458C-8056-509190C37365}"/>
          </ac:spMkLst>
        </pc:spChg>
        <pc:spChg chg="mod">
          <ac:chgData name="kate emptiness" userId="843cf36febebdc9c" providerId="LiveId" clId="{F9E8442E-79C0-438C-8609-A91D17C72D51}" dt="2019-12-25T07:11:57.587" v="3835" actId="20577"/>
          <ac:spMkLst>
            <pc:docMk/>
            <pc:sldMk cId="3709801430" sldId="306"/>
            <ac:spMk id="379" creationId="{00000000-0000-0000-0000-000000000000}"/>
          </ac:spMkLst>
        </pc:spChg>
        <pc:picChg chg="mod">
          <ac:chgData name="kate emptiness" userId="843cf36febebdc9c" providerId="LiveId" clId="{F9E8442E-79C0-438C-8609-A91D17C72D51}" dt="2019-12-13T12:31:48.974" v="2536" actId="14826"/>
          <ac:picMkLst>
            <pc:docMk/>
            <pc:sldMk cId="3709801430" sldId="306"/>
            <ac:picMk id="381" creationId="{00000000-0000-0000-0000-000000000000}"/>
          </ac:picMkLst>
        </pc:picChg>
      </pc:sldChg>
      <pc:sldMasterChg chg="modSp modSldLayout">
        <pc:chgData name="kate emptiness" userId="843cf36febebdc9c" providerId="LiveId" clId="{F9E8442E-79C0-438C-8609-A91D17C72D51}" dt="2019-12-02T08:18:32.043" v="872"/>
        <pc:sldMasterMkLst>
          <pc:docMk/>
          <pc:sldMasterMk cId="0" sldId="2147483648"/>
        </pc:sldMasterMkLst>
        <pc:spChg chg="mod">
          <ac:chgData name="kate emptiness" userId="843cf36febebdc9c" providerId="LiveId" clId="{F9E8442E-79C0-438C-8609-A91D17C72D51}" dt="2019-12-02T08:18:32.043" v="872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asterMk cId="0" sldId="2147483648"/>
            <ac:spMk id="11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asterMk cId="0" sldId="2147483648"/>
            <ac:spMk id="12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asterMk cId="0" sldId="2147483648"/>
            <ac:spMk id="14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asterMk cId="0" sldId="2147483648"/>
            <ac:spMk id="15" creationId="{00000000-0000-0000-0000-000000000000}"/>
          </ac:spMkLst>
        </pc:spChg>
        <pc:spChg chg="mod">
          <ac:chgData name="kate emptiness" userId="843cf36febebdc9c" providerId="LiveId" clId="{F9E8442E-79C0-438C-8609-A91D17C72D51}" dt="2019-12-02T08:18:32.043" v="872"/>
          <ac:spMkLst>
            <pc:docMk/>
            <pc:sldMasterMk cId="0" sldId="2147483648"/>
            <ac:spMk id="16" creationId="{00000000-0000-0000-0000-000000000000}"/>
          </ac:spMkLst>
        </pc:sp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49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49"/>
              <ac:spMk id="18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49"/>
              <ac:spMk id="19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49"/>
              <ac:spMk id="20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49"/>
              <ac:spMk id="21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49"/>
              <ac:spMk id="22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0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0"/>
              <ac:spMk id="24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0"/>
              <ac:spMk id="25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0"/>
              <ac:spMk id="26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0"/>
              <ac:spMk id="27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0"/>
              <ac:spMk id="28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1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1"/>
              <ac:spMk id="30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1"/>
              <ac:spMk id="31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1"/>
              <ac:spMk id="32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1"/>
              <ac:spMk id="33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1"/>
              <ac:spMk id="34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1"/>
              <ac:spMk id="35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1"/>
              <ac:spMk id="36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1"/>
              <ac:spMk id="37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2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2"/>
              <ac:spMk id="39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2"/>
              <ac:spMk id="40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2"/>
              <ac:spMk id="41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2"/>
              <ac:spMk id="42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2"/>
              <ac:spMk id="43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2"/>
              <ac:spMk id="44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3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3"/>
              <ac:spMk id="46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3"/>
              <ac:spMk id="47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3"/>
              <ac:spMk id="48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3"/>
              <ac:spMk id="49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3"/>
              <ac:spMk id="50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3"/>
              <ac:spMk id="51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3"/>
              <ac:spMk id="52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3"/>
              <ac:spMk id="53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4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4"/>
              <ac:spMk id="55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4"/>
              <ac:spMk id="56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4"/>
              <ac:spMk id="57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4"/>
              <ac:spMk id="58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5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5"/>
              <ac:spMk id="60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5"/>
              <ac:spMk id="61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5"/>
              <ac:spMk id="62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6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6"/>
              <ac:spMk id="64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6"/>
              <ac:spMk id="65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6"/>
              <ac:spMk id="66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6"/>
              <ac:spMk id="67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6"/>
              <ac:spMk id="68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6"/>
              <ac:spMk id="69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7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7"/>
              <ac:spMk id="71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7"/>
              <ac:spMk id="72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7"/>
              <ac:spMk id="73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7"/>
              <ac:spMk id="74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7"/>
              <ac:spMk id="75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7"/>
              <ac:spMk id="76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8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8"/>
              <ac:spMk id="78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8"/>
              <ac:spMk id="79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8"/>
              <ac:spMk id="80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8"/>
              <ac:spMk id="81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8"/>
              <ac:spMk id="82" creationId="{00000000-0000-0000-0000-000000000000}"/>
            </ac:spMkLst>
          </pc:spChg>
        </pc:sldLayoutChg>
        <pc:sldLayoutChg chg="modSp">
          <pc:chgData name="kate emptiness" userId="843cf36febebdc9c" providerId="LiveId" clId="{F9E8442E-79C0-438C-8609-A91D17C72D51}" dt="2019-12-02T08:18:32.043" v="872"/>
          <pc:sldLayoutMkLst>
            <pc:docMk/>
            <pc:sldMasterMk cId="0" sldId="2147483648"/>
            <pc:sldLayoutMk cId="0" sldId="2147483659"/>
          </pc:sldLayoutMkLst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9"/>
              <ac:spMk id="84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9"/>
              <ac:spMk id="85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9"/>
              <ac:spMk id="86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9"/>
              <ac:spMk id="87" creationId="{00000000-0000-0000-0000-000000000000}"/>
            </ac:spMkLst>
          </pc:spChg>
          <pc:spChg chg="mod">
            <ac:chgData name="kate emptiness" userId="843cf36febebdc9c" providerId="LiveId" clId="{F9E8442E-79C0-438C-8609-A91D17C72D51}" dt="2019-12-02T08:18:32.043" v="872"/>
            <ac:spMkLst>
              <pc:docMk/>
              <pc:sldMasterMk cId="0" sldId="2147483648"/>
              <pc:sldLayoutMk cId="0" sldId="2147483659"/>
              <ac:spMk id="8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453069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43d233ab0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743d233ab0_1_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743d233ab0_1_5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86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b01daabe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6b01daabee_0_20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6b01daabee_0_20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b01daab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6b01daabee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6b01daabee_0_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54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b01daab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6b01daabee_0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6b01daabee_0_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b01daabee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6b01daabee_0_2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6b01daabee_0_2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b01daabe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6b01daabee_0_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6b01daabee_0_3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b01daabe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6b01daabee_0_1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6b01daabee_0_1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79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43d233ab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743d233ab0_1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743d233ab0_1_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939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43d233ab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743d233ab0_1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743d233ab0_1_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849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b3726fa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6b3726fa66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6b3726fa66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6b01daabe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6b01daabee_0_15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6b01daabee_0_15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6b01daabe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6b01daabee_0_15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6b01daabee_0_15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967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6b01daab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6b01daabee_0_1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6b01daabee_0_13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6b01daabe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6b01daabee_0_14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6b01daabee_0_14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6b01daabe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g6b01daabee_0_8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6b01daabee_0_8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43d233a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743d233ab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43d233ab0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7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b01daabe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6b01daabee_0_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6b01daabee_0_2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06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" name="Google Shape;31;p18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" name="Google Shape;32;p18"/>
          <p:cNvSpPr/>
          <p:nvPr/>
        </p:nvSpPr>
        <p:spPr>
          <a:xfrm>
            <a:off x="4297364" y="3924300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4648201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4672584" y="2212850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719138" y="273052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2"/>
          </p:nvPr>
        </p:nvSpPr>
        <p:spPr>
          <a:xfrm>
            <a:off x="5907088" y="2438402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>
            <a:spLocks noGrp="1"/>
          </p:cNvSpPr>
          <p:nvPr>
            <p:ph type="pic" idx="2"/>
          </p:nvPr>
        </p:nvSpPr>
        <p:spPr>
          <a:xfrm>
            <a:off x="1508127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>
            <a:off x="1679577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362701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658813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543926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Google Shape;15;p15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569914" y="6499225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401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360000" rIns="432000" bIns="540000" anchor="b" anchorCtr="0">
            <a:noAutofit/>
          </a:bodyPr>
          <a:lstStyle/>
          <a:p>
            <a:pPr lvl="0"/>
            <a:br>
              <a:rPr lang="en-US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br>
              <a:rPr lang="en-US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Анализ стабильности задержки сигналов</a:t>
            </a:r>
            <a:br>
              <a:rPr lang="en-US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</a:t>
            </a:r>
            <a:r>
              <a:rPr lang="ru-RU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приемно-регистрирующей аппаратур</a:t>
            </a:r>
            <a:r>
              <a:rPr lang="en-US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е</a:t>
            </a:r>
            <a:r>
              <a:rPr lang="ru-RU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радиотелескопов сети «Квазар-КВО»</a:t>
            </a:r>
            <a:br>
              <a:rPr lang="en-US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результатам обработки</a:t>
            </a:r>
            <a:r>
              <a:rPr lang="en-US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3200" dirty="0">
                <a:solidFill>
                  <a:srgbClr val="42558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сигналов фазовой калибровки</a:t>
            </a:r>
            <a:endParaRPr sz="3200" dirty="0">
              <a:solidFill>
                <a:srgbClr val="42558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0" y="3845110"/>
            <a:ext cx="9144000" cy="300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360000" rIns="432000" bIns="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400"/>
              </a:spcBef>
              <a:buClr>
                <a:srgbClr val="42558C"/>
              </a:buClr>
              <a:buSzPts val="2000"/>
            </a:pPr>
            <a:r>
              <a:rPr lang="ru-RU" sz="20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Зорин М.С., Кен В.О.</a:t>
            </a:r>
            <a:endParaRPr sz="2000" dirty="0">
              <a:solidFill>
                <a:srgbClr val="4255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400"/>
              </a:spcBef>
              <a:buSzPts val="2000"/>
            </a:pPr>
            <a:endParaRPr sz="2000" dirty="0">
              <a:solidFill>
                <a:srgbClr val="4255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400"/>
              </a:spcBef>
              <a:buClr>
                <a:srgbClr val="42558C"/>
              </a:buClr>
              <a:buSzPts val="2000"/>
            </a:pPr>
            <a:r>
              <a:rPr lang="ru-RU" sz="20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Институт прикладной астрономии </a:t>
            </a:r>
          </a:p>
          <a:p>
            <a:pPr marL="0" indent="0">
              <a:spcBef>
                <a:spcPts val="400"/>
              </a:spcBef>
              <a:buClr>
                <a:srgbClr val="42558C"/>
              </a:buClr>
              <a:buSzPts val="2000"/>
            </a:pPr>
            <a:r>
              <a:rPr lang="ru-RU" sz="20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Российской академии наук</a:t>
            </a:r>
          </a:p>
        </p:txBody>
      </p:sp>
      <p:sp>
        <p:nvSpPr>
          <p:cNvPr id="97" name="Google Shape;97;p1"/>
          <p:cNvSpPr/>
          <p:nvPr/>
        </p:nvSpPr>
        <p:spPr>
          <a:xfrm>
            <a:off x="0" y="3497265"/>
            <a:ext cx="9144000" cy="34925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0" y="6519324"/>
            <a:ext cx="9144000" cy="36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42558C"/>
              </a:buClr>
              <a:buSzPts val="1400"/>
            </a:pPr>
            <a:r>
              <a:rPr lang="ru-RU" i="1" dirty="0">
                <a:solidFill>
                  <a:srgbClr val="42558C"/>
                </a:solidFill>
              </a:rPr>
              <a:t>Научный семинар ИПА РАН</a:t>
            </a:r>
            <a:r>
              <a:rPr lang="en-US" i="1" dirty="0">
                <a:solidFill>
                  <a:srgbClr val="42558C"/>
                </a:solidFill>
              </a:rPr>
              <a:t> </a:t>
            </a:r>
            <a:r>
              <a:rPr lang="ru-RU" i="1" dirty="0">
                <a:solidFill>
                  <a:srgbClr val="42558C"/>
                </a:solidFill>
              </a:rPr>
              <a:t>25</a:t>
            </a:r>
            <a:r>
              <a:rPr lang="en-US" i="1" dirty="0">
                <a:solidFill>
                  <a:srgbClr val="42558C"/>
                </a:solidFill>
              </a:rPr>
              <a:t>.</a:t>
            </a:r>
            <a:r>
              <a:rPr lang="ru-RU" i="1" dirty="0">
                <a:solidFill>
                  <a:srgbClr val="42558C"/>
                </a:solidFill>
              </a:rPr>
              <a:t>12</a:t>
            </a:r>
            <a:r>
              <a:rPr lang="en-US" i="1" dirty="0">
                <a:solidFill>
                  <a:srgbClr val="42558C"/>
                </a:solidFill>
              </a:rPr>
              <a:t>.2019</a:t>
            </a:r>
            <a:endParaRPr i="1" dirty="0">
              <a:solidFill>
                <a:srgbClr val="42558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43d233ab0_1_50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2" name="Google Shape;212;g743d233ab0_1_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Сравнение методов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213" name="Google Shape;213;g743d233ab0_1_50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14" name="Google Shape;214;g743d233ab0_1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743d233ab0_1_50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216" name="Google Shape;216;g743d233ab0_1_5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10</a:t>
            </a:fld>
            <a:endParaRPr/>
          </a:p>
        </p:txBody>
      </p:sp>
      <p:sp>
        <p:nvSpPr>
          <p:cNvPr id="217" name="Google Shape;217;g743d233ab0_1_50"/>
          <p:cNvSpPr/>
          <p:nvPr/>
        </p:nvSpPr>
        <p:spPr>
          <a:xfrm>
            <a:off x="428475" y="1342425"/>
            <a:ext cx="8390100" cy="50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indent="457200" algn="just">
              <a:lnSpc>
                <a:spcPct val="150000"/>
              </a:lnSpc>
            </a:pPr>
            <a:endParaRPr sz="2000">
              <a:solidFill>
                <a:srgbClr val="42558C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F399634-1C4B-4019-B875-BD0ABE68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60621"/>
              </p:ext>
            </p:extLst>
          </p:nvPr>
        </p:nvGraphicFramePr>
        <p:xfrm>
          <a:off x="428475" y="3008996"/>
          <a:ext cx="8390094" cy="3178995"/>
        </p:xfrm>
        <a:graphic>
          <a:graphicData uri="http://schemas.openxmlformats.org/drawingml/2006/table">
            <a:tbl>
              <a:tblPr firstRow="1" bandRow="1">
                <a:tableStyleId>{38F9B963-5A88-4C10-B451-6E4E0BECBF61}</a:tableStyleId>
              </a:tblPr>
              <a:tblGrid>
                <a:gridCol w="2870906">
                  <a:extLst>
                    <a:ext uri="{9D8B030D-6E8A-4147-A177-3AD203B41FA5}">
                      <a16:colId xmlns:a16="http://schemas.microsoft.com/office/drawing/2014/main" val="1852624494"/>
                    </a:ext>
                  </a:extLst>
                </a:gridCol>
                <a:gridCol w="2759594">
                  <a:extLst>
                    <a:ext uri="{9D8B030D-6E8A-4147-A177-3AD203B41FA5}">
                      <a16:colId xmlns:a16="http://schemas.microsoft.com/office/drawing/2014/main" val="1901862776"/>
                    </a:ext>
                  </a:extLst>
                </a:gridCol>
                <a:gridCol w="2759594">
                  <a:extLst>
                    <a:ext uri="{9D8B030D-6E8A-4147-A177-3AD203B41FA5}">
                      <a16:colId xmlns:a16="http://schemas.microsoft.com/office/drawing/2014/main" val="341857976"/>
                    </a:ext>
                  </a:extLst>
                </a:gridCol>
              </a:tblGrid>
              <a:tr h="91573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42558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42558C"/>
                          </a:solidFill>
                        </a:rPr>
                        <a:t>Дробное преобразование Фурье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42558C"/>
                          </a:solidFill>
                        </a:rPr>
                        <a:t>Интерполяция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519234"/>
                  </a:ext>
                </a:extLst>
              </a:tr>
              <a:tr h="53016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42558C"/>
                          </a:solidFill>
                        </a:rPr>
                        <a:t>Скан длительностью 1</a:t>
                      </a:r>
                      <a:r>
                        <a:rPr lang="en-US" sz="1600" b="1" dirty="0">
                          <a:solidFill>
                            <a:srgbClr val="42558C"/>
                          </a:solidFill>
                        </a:rPr>
                        <a:t>2</a:t>
                      </a:r>
                      <a:r>
                        <a:rPr lang="ru-RU" sz="1600" b="1" dirty="0">
                          <a:solidFill>
                            <a:srgbClr val="42558C"/>
                          </a:solidFill>
                        </a:rPr>
                        <a:t> секунд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61129"/>
                  </a:ext>
                </a:extLst>
              </a:tr>
              <a:tr h="6014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42558C"/>
                          </a:solidFill>
                        </a:rPr>
                        <a:t>Время обработки </a:t>
                      </a:r>
                      <a:r>
                        <a:rPr lang="en-US" sz="1600" b="1" dirty="0">
                          <a:solidFill>
                            <a:srgbClr val="42558C"/>
                          </a:solidFill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42558C"/>
                          </a:solidFill>
                        </a:rPr>
                        <a:t>с</a:t>
                      </a:r>
                      <a:r>
                        <a:rPr lang="en-US" sz="1600" b="1" dirty="0">
                          <a:solidFill>
                            <a:srgbClr val="42558C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rgbClr val="42558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2558C"/>
                          </a:solidFill>
                        </a:rPr>
                        <a:t>2.1</a:t>
                      </a:r>
                      <a:endParaRPr lang="ru-RU" sz="1600" dirty="0">
                        <a:solidFill>
                          <a:srgbClr val="42558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2558C"/>
                          </a:solidFill>
                        </a:rPr>
                        <a:t>3.8</a:t>
                      </a:r>
                      <a:endParaRPr lang="ru-RU" sz="1600" dirty="0">
                        <a:solidFill>
                          <a:srgbClr val="42558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808083"/>
                  </a:ext>
                </a:extLst>
              </a:tr>
              <a:tr h="53016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42558C"/>
                          </a:solidFill>
                        </a:rPr>
                        <a:t>Скан длительностью 1800 секунд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88210"/>
                  </a:ext>
                </a:extLst>
              </a:tr>
              <a:tr h="6014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42558C"/>
                          </a:solidFill>
                        </a:rPr>
                        <a:t>Время обработки (с)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2558C"/>
                          </a:solidFill>
                        </a:rPr>
                        <a:t>123.7</a:t>
                      </a:r>
                      <a:endParaRPr lang="ru-RU" sz="1600" dirty="0">
                        <a:solidFill>
                          <a:srgbClr val="42558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2558C"/>
                          </a:solidFill>
                        </a:rPr>
                        <a:t>232.3</a:t>
                      </a:r>
                      <a:endParaRPr lang="ru-RU" sz="1600" dirty="0">
                        <a:solidFill>
                          <a:srgbClr val="42558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4710110"/>
                  </a:ext>
                </a:extLst>
              </a:tr>
            </a:tbl>
          </a:graphicData>
        </a:graphic>
      </p:graphicFrame>
      <p:sp>
        <p:nvSpPr>
          <p:cNvPr id="10" name="Google Shape;205;p7">
            <a:extLst>
              <a:ext uri="{FF2B5EF4-FFF2-40B4-BE49-F238E27FC236}">
                <a16:creationId xmlns:a16="http://schemas.microsoft.com/office/drawing/2014/main" id="{BE63AA95-5776-4714-813E-2A5E5F52EC0C}"/>
              </a:ext>
            </a:extLst>
          </p:cNvPr>
          <p:cNvSpPr/>
          <p:nvPr/>
        </p:nvSpPr>
        <p:spPr>
          <a:xfrm>
            <a:off x="428475" y="1342428"/>
            <a:ext cx="8390100" cy="149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solidFill>
                  <a:srgbClr val="42558C"/>
                </a:solidFill>
              </a:rPr>
              <a:t>Сравнение методов осуществлено на кластере ИПА РАН</a:t>
            </a:r>
            <a:r>
              <a:rPr lang="en-US" sz="2000" dirty="0">
                <a:solidFill>
                  <a:srgbClr val="42558C"/>
                </a:solidFill>
              </a:rPr>
              <a:t> (2 Intel E6-5-2670 8-core, 2.6 GHz; 256 GB RAM)</a:t>
            </a:r>
            <a:r>
              <a:rPr lang="ru-RU" sz="2000" dirty="0">
                <a:solidFill>
                  <a:srgbClr val="42558C"/>
                </a:solidFill>
              </a:rPr>
              <a:t>. Результаты вычисления задержки эквивалентны с точностью до 0</a:t>
            </a:r>
            <a:r>
              <a:rPr lang="en-US" sz="2000" dirty="0">
                <a:solidFill>
                  <a:srgbClr val="42558C"/>
                </a:solidFill>
              </a:rPr>
              <a:t>.</a:t>
            </a:r>
            <a:r>
              <a:rPr lang="ru-RU" sz="2000" dirty="0">
                <a:solidFill>
                  <a:srgbClr val="42558C"/>
                </a:solidFill>
              </a:rPr>
              <a:t>1 пс.</a:t>
            </a:r>
          </a:p>
        </p:txBody>
      </p:sp>
    </p:spTree>
    <p:extLst>
      <p:ext uri="{BB962C8B-B14F-4D97-AF65-F5344CB8AC3E}">
        <p14:creationId xmlns:p14="http://schemas.microsoft.com/office/powerpoint/2010/main" val="80354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b01daabee_0_203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6" name="Google Shape;276;g6b01daabee_0_2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Другие функции разработанного ПО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277" name="Google Shape;277;g6b01daabee_0_203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78" name="Google Shape;278;g6b01daabee_0_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6b01daabee_0_203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280" name="Google Shape;280;g6b01daabee_0_203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11</a:t>
            </a:fld>
            <a:endParaRPr/>
          </a:p>
        </p:txBody>
      </p:sp>
      <p:sp>
        <p:nvSpPr>
          <p:cNvPr id="281" name="Google Shape;281;g6b01daabee_0_203"/>
          <p:cNvSpPr/>
          <p:nvPr/>
        </p:nvSpPr>
        <p:spPr>
          <a:xfrm>
            <a:off x="428475" y="1342425"/>
            <a:ext cx="8390100" cy="50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42558C"/>
                </a:solidFill>
              </a:rPr>
              <a:t>Анализ частотных характеристик тракта по СФК</a:t>
            </a:r>
            <a:endParaRPr sz="2000" b="1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Font typeface="Noto Sans Symbols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усреднение значений комплексных отсчетов по всем периодам накопления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вычисление амплитуды и фазы полученных комплексных отсчетов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lvl="1"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устранение скачков фазы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построение графиков зависимости амплитуды и фазы от частоты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расчет задержки СФК по наклону линейной фазы МНК.</a:t>
            </a:r>
            <a:endParaRPr sz="2000" dirty="0">
              <a:solidFill>
                <a:srgbClr val="42558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b01daabee_0_6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8" name="Google Shape;288;g6b01daabee_0_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Другие функции разработанного ПО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289" name="Google Shape;289;g6b01daabee_0_6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90" name="Google Shape;290;g6b01daabee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6b01daabee_0_6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</a:p>
        </p:txBody>
      </p:sp>
      <p:sp>
        <p:nvSpPr>
          <p:cNvPr id="292" name="Google Shape;292;g6b01daabee_0_6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12</a:t>
            </a:fld>
            <a:endParaRPr/>
          </a:p>
        </p:txBody>
      </p:sp>
      <p:sp>
        <p:nvSpPr>
          <p:cNvPr id="293" name="Google Shape;293;g6b01daabee_0_6"/>
          <p:cNvSpPr/>
          <p:nvPr/>
        </p:nvSpPr>
        <p:spPr>
          <a:xfrm>
            <a:off x="428475" y="1342425"/>
            <a:ext cx="8390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42558C"/>
                </a:solidFill>
              </a:rPr>
              <a:t>Анализ частотных характеристик тракта по СФК</a:t>
            </a:r>
            <a:endParaRPr sz="2000" b="1" dirty="0">
              <a:solidFill>
                <a:srgbClr val="42558C"/>
              </a:solidFill>
            </a:endParaRPr>
          </a:p>
        </p:txBody>
      </p:sp>
      <p:pic>
        <p:nvPicPr>
          <p:cNvPr id="294" name="Google Shape;294;g6b01daabee_0_6"/>
          <p:cNvPicPr preferRelativeResize="0"/>
          <p:nvPr/>
        </p:nvPicPr>
        <p:blipFill>
          <a:blip r:embed="rId4"/>
          <a:srcRect/>
          <a:stretch/>
        </p:blipFill>
        <p:spPr>
          <a:xfrm>
            <a:off x="156961" y="1922051"/>
            <a:ext cx="8663062" cy="427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65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b01daabee_0_17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1" name="Google Shape;301;g6b01daabee_0_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Другие функции разработанного ПО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302" name="Google Shape;302;g6b01daabee_0_17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03" name="Google Shape;303;g6b01daabee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6b01daabee_0_17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05" name="Google Shape;305;g6b01daabee_0_17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13</a:t>
            </a:fld>
            <a:endParaRPr/>
          </a:p>
        </p:txBody>
      </p:sp>
      <p:sp>
        <p:nvSpPr>
          <p:cNvPr id="306" name="Google Shape;306;g6b01daabee_0_17"/>
          <p:cNvSpPr/>
          <p:nvPr/>
        </p:nvSpPr>
        <p:spPr>
          <a:xfrm>
            <a:off x="428475" y="1342425"/>
            <a:ext cx="8390100" cy="50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42558C"/>
                </a:solidFill>
              </a:rPr>
              <a:t>Анализ СКО частотных тонов СФК</a:t>
            </a:r>
            <a:endParaRPr sz="2000" b="1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Font typeface="Noto Sans Symbols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нахождение фаз частотных тонов в каждый период накопления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устранение линейного тренда МНК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вычисление СКО фазы каждого тона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построение гистограммы распределения частотных тонов по СКО.</a:t>
            </a:r>
            <a:endParaRPr sz="2000" dirty="0">
              <a:solidFill>
                <a:srgbClr val="42558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b01daabee_0_215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3" name="Google Shape;313;g6b01daabee_0_2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Другие функции разработанного ПО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314" name="Google Shape;314;g6b01daabee_0_215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15" name="Google Shape;315;g6b01daabee_0_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6b01daabee_0_215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17" name="Google Shape;317;g6b01daabee_0_215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14</a:t>
            </a:fld>
            <a:endParaRPr/>
          </a:p>
        </p:txBody>
      </p:sp>
      <p:sp>
        <p:nvSpPr>
          <p:cNvPr id="318" name="Google Shape;318;g6b01daabee_0_215"/>
          <p:cNvSpPr/>
          <p:nvPr/>
        </p:nvSpPr>
        <p:spPr>
          <a:xfrm>
            <a:off x="428475" y="1342425"/>
            <a:ext cx="8390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42558C"/>
                </a:solidFill>
              </a:rPr>
              <a:t>Анализ СКО частотных тонов СФК</a:t>
            </a:r>
            <a:endParaRPr sz="2000" b="1" dirty="0">
              <a:solidFill>
                <a:srgbClr val="42558C"/>
              </a:solidFill>
            </a:endParaRPr>
          </a:p>
        </p:txBody>
      </p:sp>
      <p:pic>
        <p:nvPicPr>
          <p:cNvPr id="319" name="Google Shape;319;g6b01daabee_0_215"/>
          <p:cNvPicPr preferRelativeResize="0"/>
          <p:nvPr/>
        </p:nvPicPr>
        <p:blipFill>
          <a:blip r:embed="rId4"/>
          <a:srcRect/>
          <a:stretch/>
        </p:blipFill>
        <p:spPr>
          <a:xfrm>
            <a:off x="156962" y="1922051"/>
            <a:ext cx="8663060" cy="427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01daabee_0_39"/>
          <p:cNvSpPr/>
          <p:nvPr/>
        </p:nvSpPr>
        <p:spPr>
          <a:xfrm>
            <a:off x="428475" y="1342425"/>
            <a:ext cx="8390100" cy="50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Font typeface="Noto Sans Symbols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фильтрация СФК по полосе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усреднение отдельных импульсов СФК по периодам накопления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различные методы восстановления спектра СФК в зависимости от выставленного частотного офсета</a:t>
            </a:r>
            <a:r>
              <a:rPr lang="en-US" sz="2000" dirty="0">
                <a:solidFill>
                  <a:srgbClr val="42558C"/>
                </a:solidFill>
              </a:rPr>
              <a:t>;</a:t>
            </a:r>
            <a:endParaRPr sz="20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инвертирование спектра СФК в случае регистрации в нижней боковой полосе.</a:t>
            </a:r>
            <a:endParaRPr sz="2000" dirty="0">
              <a:solidFill>
                <a:srgbClr val="42558C"/>
              </a:solidFill>
            </a:endParaRPr>
          </a:p>
        </p:txBody>
      </p:sp>
      <p:sp>
        <p:nvSpPr>
          <p:cNvPr id="326" name="Google Shape;326;g6b01daabee_0_39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7" name="Google Shape;327;g6b01daabee_0_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Другие функции разработанного ПО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328" name="Google Shape;328;g6b01daabee_0_39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29" name="Google Shape;329;g6b01daabee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6b01daabee_0_39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31" name="Google Shape;331;g6b01daabee_0_39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9" name="Google Shape;339;p8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cs typeface="Arial"/>
                <a:sym typeface="Arial"/>
              </a:rPr>
              <a:t>Поверка разработанного ПО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0" y="1052513"/>
            <a:ext cx="9144000" cy="360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41" name="Google Shape;3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8"/>
          <p:cNvSpPr txBox="1"/>
          <p:nvPr/>
        </p:nvSpPr>
        <p:spPr>
          <a:xfrm>
            <a:off x="396922" y="1285860"/>
            <a:ext cx="8532796" cy="522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rgbClr val="42558C"/>
              </a:buClr>
              <a:buSzPts val="2000"/>
            </a:pPr>
            <a:r>
              <a:rPr lang="ru-RU" sz="2000" dirty="0">
                <a:solidFill>
                  <a:srgbClr val="42558C"/>
                </a:solidFill>
              </a:rPr>
              <a:t>	Для поверки ПО использовался разработанный Е.В. Носовым на языке </a:t>
            </a:r>
            <a:r>
              <a:rPr lang="en-US" sz="2000" dirty="0">
                <a:solidFill>
                  <a:srgbClr val="42558C"/>
                </a:solidFill>
              </a:rPr>
              <a:t>Octave </a:t>
            </a:r>
            <a:r>
              <a:rPr lang="ru-RU" sz="2000" dirty="0">
                <a:solidFill>
                  <a:srgbClr val="42558C"/>
                </a:solidFill>
              </a:rPr>
              <a:t>программный генератор отсчетов СФК.</a:t>
            </a:r>
            <a:endParaRPr sz="2000" dirty="0">
              <a:solidFill>
                <a:srgbClr val="42558C"/>
              </a:solidFill>
            </a:endParaRPr>
          </a:p>
          <a:p>
            <a:pPr algn="just">
              <a:lnSpc>
                <a:spcPct val="150000"/>
              </a:lnSpc>
              <a:buClr>
                <a:srgbClr val="42558C"/>
              </a:buClr>
              <a:buSzPts val="2000"/>
            </a:pPr>
            <a:r>
              <a:rPr lang="ru-RU" sz="2000" dirty="0">
                <a:solidFill>
                  <a:srgbClr val="42558C"/>
                </a:solidFill>
              </a:rPr>
              <a:t>	Сгенерированы отсчеты СФК со следующими параметрами:</a:t>
            </a:r>
          </a:p>
          <a:p>
            <a:pPr marL="914400" lvl="3" indent="-355600" algn="just">
              <a:lnSpc>
                <a:spcPct val="150000"/>
              </a:lnSpc>
              <a:buClr>
                <a:srgbClr val="42558C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42558C"/>
                </a:solidFill>
              </a:rPr>
              <a:t>частота дискретизации 1024 МГц;</a:t>
            </a:r>
          </a:p>
          <a:p>
            <a:pPr marL="901700" lvl="1" indent="-342900" algn="just">
              <a:lnSpc>
                <a:spcPct val="150000"/>
              </a:lnSpc>
              <a:buClr>
                <a:srgbClr val="42558C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42558C"/>
                </a:solidFill>
              </a:rPr>
              <a:t>частотный офсет 300 кГц;</a:t>
            </a:r>
            <a:endParaRPr sz="2000" dirty="0">
              <a:solidFill>
                <a:srgbClr val="42558C"/>
              </a:solidFill>
            </a:endParaRPr>
          </a:p>
          <a:p>
            <a:pPr marL="914400" lvl="1" indent="-355600" algn="just">
              <a:lnSpc>
                <a:spcPct val="150000"/>
              </a:lnSpc>
              <a:buClr>
                <a:srgbClr val="42558C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42558C"/>
                </a:solidFill>
              </a:rPr>
              <a:t>задержка 694</a:t>
            </a:r>
            <a:r>
              <a:rPr lang="en-US" sz="2000" dirty="0">
                <a:solidFill>
                  <a:srgbClr val="42558C"/>
                </a:solidFill>
              </a:rPr>
              <a:t>.</a:t>
            </a:r>
            <a:r>
              <a:rPr lang="ru-RU" sz="2000" dirty="0">
                <a:solidFill>
                  <a:srgbClr val="42558C"/>
                </a:solidFill>
              </a:rPr>
              <a:t>3358 нс.</a:t>
            </a:r>
            <a:endParaRPr sz="2000" dirty="0">
              <a:solidFill>
                <a:srgbClr val="42558C"/>
              </a:solidFill>
            </a:endParaRPr>
          </a:p>
          <a:p>
            <a:pPr algn="just">
              <a:lnSpc>
                <a:spcPct val="150000"/>
              </a:lnSpc>
              <a:buClr>
                <a:srgbClr val="42558C"/>
              </a:buClr>
              <a:buSzPts val="2000"/>
            </a:pPr>
            <a:r>
              <a:rPr lang="ru-RU" sz="2000" dirty="0">
                <a:solidFill>
                  <a:srgbClr val="42558C"/>
                </a:solidFill>
              </a:rPr>
              <a:t>	После вычислений по выходному файлу коррелятора RASFX задержка составила 694</a:t>
            </a:r>
            <a:r>
              <a:rPr lang="en-US" sz="2000" dirty="0">
                <a:solidFill>
                  <a:srgbClr val="42558C"/>
                </a:solidFill>
              </a:rPr>
              <a:t>.</a:t>
            </a:r>
            <a:r>
              <a:rPr lang="ru-RU" sz="2000" dirty="0">
                <a:solidFill>
                  <a:srgbClr val="42558C"/>
                </a:solidFill>
              </a:rPr>
              <a:t>3359 нс.</a:t>
            </a:r>
            <a:endParaRPr sz="2000" dirty="0">
              <a:solidFill>
                <a:srgbClr val="42558C"/>
              </a:solidFill>
            </a:endParaRPr>
          </a:p>
        </p:txBody>
      </p:sp>
      <p:sp>
        <p:nvSpPr>
          <p:cNvPr id="343" name="Google Shape;343;p8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b01daabee_0_111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161" name="Google Shape;161;g6b01daabee_0_111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2" name="Google Shape;162;g6b01daabee_0_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Анализ формы модуля импульса СФК</a:t>
            </a:r>
            <a:endParaRPr sz="2400" dirty="0">
              <a:solidFill>
                <a:srgbClr val="425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6b01daabee_0_111"/>
          <p:cNvSpPr/>
          <p:nvPr/>
        </p:nvSpPr>
        <p:spPr>
          <a:xfrm>
            <a:off x="0" y="1052513"/>
            <a:ext cx="9144000" cy="360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64" name="Google Shape;164;g6b01daabee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6b01daabee_0_111"/>
          <p:cNvSpPr txBox="1"/>
          <p:nvPr/>
        </p:nvSpPr>
        <p:spPr>
          <a:xfrm>
            <a:off x="500025" y="1357300"/>
            <a:ext cx="8318700" cy="49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6" name="Google Shape;166;g6b01daabee_0_111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17</a:t>
            </a:fld>
            <a:endParaRPr/>
          </a:p>
        </p:txBody>
      </p:sp>
      <p:pic>
        <p:nvPicPr>
          <p:cNvPr id="167" name="Google Shape;167;g6b01daabee_0_11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1249300"/>
            <a:ext cx="9144000" cy="51435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A7042C-14AB-445C-84A5-CC340DE62C13}"/>
                  </a:ext>
                </a:extLst>
              </p:cNvPr>
              <p:cNvSpPr txBox="1"/>
              <p:nvPr/>
            </p:nvSpPr>
            <p:spPr>
              <a:xfrm>
                <a:off x="2841992" y="1517715"/>
                <a:ext cx="5801985" cy="388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1800" dirty="0">
                    <a:solidFill>
                      <a:srgbClr val="42558C"/>
                    </a:solidFill>
                    <a:latin typeface="+mj-lt"/>
                  </a:rPr>
                  <a:t>Исходя из положения максимума импульса в точке </a:t>
                </a:r>
                <a:r>
                  <a:rPr lang="en-US" sz="1800" dirty="0">
                    <a:solidFill>
                      <a:srgbClr val="42558C"/>
                    </a:solidFill>
                    <a:latin typeface="+mj-lt"/>
                  </a:rPr>
                  <a:t>226.46 </a:t>
                </a:r>
                <a:r>
                  <a:rPr lang="ru-RU" sz="1800" dirty="0">
                    <a:solidFill>
                      <a:srgbClr val="42558C"/>
                    </a:solidFill>
                    <a:latin typeface="+mj-lt"/>
                  </a:rPr>
                  <a:t>нс и отражения в точке </a:t>
                </a:r>
                <a:r>
                  <a:rPr lang="en-US" sz="1800" dirty="0">
                    <a:solidFill>
                      <a:srgbClr val="42558C"/>
                    </a:solidFill>
                    <a:latin typeface="+mj-lt"/>
                  </a:rPr>
                  <a:t>296.</a:t>
                </a:r>
                <a:r>
                  <a:rPr lang="ru-RU" sz="1800" dirty="0">
                    <a:solidFill>
                      <a:srgbClr val="42558C"/>
                    </a:solidFill>
                    <a:latin typeface="+mj-lt"/>
                  </a:rPr>
                  <a:t>24 нс, и</a:t>
                </a:r>
                <a:r>
                  <a:rPr lang="en-US" sz="1800" dirty="0">
                    <a:solidFill>
                      <a:srgbClr val="42558C"/>
                    </a:solidFill>
                    <a:latin typeface="+mj-lt"/>
                  </a:rPr>
                  <a:t>,</a:t>
                </a:r>
                <a:r>
                  <a:rPr lang="ru-RU" sz="1800" dirty="0">
                    <a:solidFill>
                      <a:srgbClr val="42558C"/>
                    </a:solidFill>
                    <a:latin typeface="+mj-lt"/>
                  </a:rPr>
                  <a:t> задавшись скоростью распространения сигнала</a:t>
                </a:r>
                <a:r>
                  <a:rPr lang="en-US" sz="1800" dirty="0">
                    <a:solidFill>
                      <a:srgbClr val="42558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rgbClr val="42558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sz="18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нс</m:t>
                        </m:r>
                      </m:den>
                    </m:f>
                    <m:r>
                      <a:rPr lang="en-US" sz="18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solidFill>
                      <a:srgbClr val="42558C"/>
                    </a:solidFill>
                    <a:latin typeface="+mj-lt"/>
                  </a:rPr>
                  <a:t> </a:t>
                </a:r>
                <a:r>
                  <a:rPr lang="ru-RU" sz="1800" dirty="0">
                    <a:solidFill>
                      <a:srgbClr val="42558C"/>
                    </a:solidFill>
                    <a:latin typeface="+mj-lt"/>
                  </a:rPr>
                  <a:t>можно произвести следующий расчет: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=0.2∙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96</m:t>
                              </m:r>
                              <m:r>
                                <a:rPr lang="en-US" sz="1800" b="0" i="1" smtClean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en-US" sz="18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226</m:t>
                              </m:r>
                              <m:r>
                                <a:rPr lang="en-US" sz="1800" b="0" i="1" smtClean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46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rgbClr val="42558C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0" i="1" smtClean="0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18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8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1800" dirty="0">
                  <a:solidFill>
                    <a:srgbClr val="42558C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1800" dirty="0">
                    <a:solidFill>
                      <a:srgbClr val="42558C"/>
                    </a:solidFill>
                    <a:latin typeface="+mj-lt"/>
                  </a:rPr>
                  <a:t>Т.е. на расстоянии </a:t>
                </a:r>
                <a:r>
                  <a:rPr lang="en-US" sz="1800" dirty="0">
                    <a:solidFill>
                      <a:srgbClr val="42558C"/>
                    </a:solidFill>
                    <a:latin typeface="+mj-lt"/>
                  </a:rPr>
                  <a:t>7</a:t>
                </a:r>
                <a:r>
                  <a:rPr lang="ru-RU" sz="1800" dirty="0">
                    <a:solidFill>
                      <a:srgbClr val="42558C"/>
                    </a:solidFill>
                    <a:latin typeface="+mj-lt"/>
                  </a:rPr>
                  <a:t> метров от блока ГПИ в обсерватории «Бадары» происходит отражение сигнала.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A7042C-14AB-445C-84A5-CC340DE62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992" y="1517715"/>
                <a:ext cx="5801985" cy="3885294"/>
              </a:xfrm>
              <a:prstGeom prst="rect">
                <a:avLst/>
              </a:prstGeom>
              <a:blipFill>
                <a:blip r:embed="rId5"/>
                <a:stretch>
                  <a:fillRect l="-840" r="-945" b="-1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0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3" name="Google Shape;363;p10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Итоги обработки по реальным сеансам наблюдения</a:t>
            </a:r>
            <a:endParaRPr sz="2400">
              <a:solidFill>
                <a:srgbClr val="425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0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65" name="Google Shape;3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0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67" name="Google Shape;367;p10"/>
          <p:cNvSpPr/>
          <p:nvPr/>
        </p:nvSpPr>
        <p:spPr>
          <a:xfrm>
            <a:off x="785775" y="1285850"/>
            <a:ext cx="7758000" cy="5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solidFill>
                  <a:srgbClr val="42558C"/>
                </a:solidFill>
              </a:rPr>
              <a:t>Разработанное ПО было использовано для отслеживания стабильности задержки СФК в течение состоящего из одного скана сеанса наблюдения </a:t>
            </a:r>
            <a:r>
              <a:rPr lang="en-US" sz="2000" dirty="0">
                <a:solidFill>
                  <a:srgbClr val="42558C"/>
                </a:solidFill>
              </a:rPr>
              <a:t>ru0804 </a:t>
            </a:r>
            <a:r>
              <a:rPr lang="ru-RU" sz="2000" dirty="0">
                <a:solidFill>
                  <a:srgbClr val="42558C"/>
                </a:solidFill>
              </a:rPr>
              <a:t>длительностью 30 минут</a:t>
            </a:r>
            <a:r>
              <a:rPr lang="en-US" sz="2000" dirty="0">
                <a:solidFill>
                  <a:srgbClr val="42558C"/>
                </a:solidFill>
              </a:rPr>
              <a:t>, </a:t>
            </a:r>
            <a:r>
              <a:rPr lang="ru-RU" sz="2000" dirty="0">
                <a:solidFill>
                  <a:srgbClr val="42558C"/>
                </a:solidFill>
              </a:rPr>
              <a:t>проведенного на РСДБ-сети «Квазар-КВО» </a:t>
            </a:r>
            <a:r>
              <a:rPr lang="en-US" sz="2000" dirty="0">
                <a:solidFill>
                  <a:srgbClr val="42558C"/>
                </a:solidFill>
              </a:rPr>
              <a:t>20 </a:t>
            </a:r>
            <a:r>
              <a:rPr lang="ru-RU" sz="2000" dirty="0">
                <a:solidFill>
                  <a:srgbClr val="42558C"/>
                </a:solidFill>
              </a:rPr>
              <a:t>сентября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42558C"/>
                </a:solidFill>
              </a:rPr>
              <a:t>2019 года. В наблюдениях участвовали антенны РТ-13 в обсерваториях «Бадары», «Зеленчукская» и «Светлое»</a:t>
            </a:r>
            <a:r>
              <a:rPr lang="en-US" sz="2000" dirty="0">
                <a:solidFill>
                  <a:srgbClr val="42558C"/>
                </a:solidFill>
              </a:rPr>
              <a:t>. </a:t>
            </a:r>
            <a:r>
              <a:rPr lang="ru-RU" sz="2000" dirty="0">
                <a:solidFill>
                  <a:srgbClr val="42558C"/>
                </a:solidFill>
              </a:rPr>
              <a:t>Для выделения СФК использовались корреляторы </a:t>
            </a:r>
            <a:r>
              <a:rPr lang="en-US" sz="2000" dirty="0">
                <a:solidFill>
                  <a:srgbClr val="42558C"/>
                </a:solidFill>
              </a:rPr>
              <a:t>RASFX </a:t>
            </a:r>
            <a:r>
              <a:rPr lang="ru-RU" sz="2000" dirty="0">
                <a:solidFill>
                  <a:srgbClr val="42558C"/>
                </a:solidFill>
              </a:rPr>
              <a:t>и DiFX.</a:t>
            </a:r>
            <a:endParaRPr sz="2000" dirty="0">
              <a:solidFill>
                <a:srgbClr val="42558C"/>
              </a:solidFill>
            </a:endParaRPr>
          </a:p>
        </p:txBody>
      </p:sp>
      <p:pic>
        <p:nvPicPr>
          <p:cNvPr id="368" name="Google Shape;3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0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6" name="Google Shape;376;p11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Сеанс наблюдения ru0804</a:t>
            </a:r>
            <a:endParaRPr sz="2400">
              <a:solidFill>
                <a:srgbClr val="42558C"/>
              </a:solidFill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78" name="Google Shape;3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1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80" name="Google Shape;380;p11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19</a:t>
            </a:fld>
            <a:endParaRPr/>
          </a:p>
        </p:txBody>
      </p:sp>
      <p:pic>
        <p:nvPicPr>
          <p:cNvPr id="381" name="Google Shape;38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650" y="1223177"/>
            <a:ext cx="7328696" cy="51315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6C7D8A-65C6-4B98-B56B-93CC64A17E12}"/>
                  </a:ext>
                </a:extLst>
              </p:cNvPr>
              <p:cNvSpPr txBox="1"/>
              <p:nvPr/>
            </p:nvSpPr>
            <p:spPr>
              <a:xfrm>
                <a:off x="1593129" y="1786854"/>
                <a:ext cx="4062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X1: STD 0.9 </a:t>
                </a:r>
                <a:r>
                  <a:rPr lang="en-US" dirty="0" err="1"/>
                  <a:t>ps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0.8 ps</a:t>
                </a:r>
              </a:p>
              <a:p>
                <a:r>
                  <a:rPr lang="en-US" dirty="0"/>
                  <a:t>X3: STD 0.7 </a:t>
                </a:r>
                <a:r>
                  <a:rPr lang="en-US" dirty="0" err="1"/>
                  <a:t>ps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0.8 ps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6C7D8A-65C6-4B98-B56B-93CC64A17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129" y="1786854"/>
                <a:ext cx="4062953" cy="523220"/>
              </a:xfrm>
              <a:prstGeom prst="rect">
                <a:avLst/>
              </a:prstGeom>
              <a:blipFill>
                <a:blip r:embed="rId5"/>
                <a:stretch>
                  <a:fillRect l="-450" t="-2326" b="-11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Цели и задачи</a:t>
            </a:r>
            <a:endParaRPr sz="2400">
              <a:solidFill>
                <a:srgbClr val="42558C"/>
              </a:solidFill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82675" y="1573651"/>
            <a:ext cx="8515200" cy="481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just">
              <a:lnSpc>
                <a:spcPct val="150000"/>
              </a:lnSpc>
              <a:buClr>
                <a:srgbClr val="42568D"/>
              </a:buClr>
              <a:buSzPts val="2000"/>
            </a:pPr>
            <a:r>
              <a:rPr lang="ru-RU" sz="2000" u="sng" dirty="0">
                <a:solidFill>
                  <a:srgbClr val="42568D"/>
                </a:solidFill>
              </a:rPr>
              <a:t>Цель работы:</a:t>
            </a:r>
            <a:r>
              <a:rPr lang="en-US" sz="2000" dirty="0">
                <a:solidFill>
                  <a:srgbClr val="42568D"/>
                </a:solidFill>
              </a:rPr>
              <a:t> </a:t>
            </a:r>
            <a:r>
              <a:rPr lang="ru-RU" sz="2000" spc="-100" dirty="0">
                <a:solidFill>
                  <a:srgbClr val="42568D"/>
                </a:solidFill>
              </a:rPr>
              <a:t>анализ стабильности аппаратуры РСДБ-сети «Квазар-КВО».</a:t>
            </a:r>
          </a:p>
          <a:p>
            <a:pPr indent="-127000" algn="just">
              <a:lnSpc>
                <a:spcPct val="150000"/>
              </a:lnSpc>
              <a:buClr>
                <a:srgbClr val="42568D"/>
              </a:buClr>
              <a:buSzPts val="2000"/>
              <a:buChar char="▪"/>
            </a:pPr>
            <a:endParaRPr lang="ru-RU" sz="2000" dirty="0">
              <a:solidFill>
                <a:srgbClr val="42568D"/>
              </a:solidFill>
            </a:endParaRPr>
          </a:p>
          <a:p>
            <a:pPr algn="just">
              <a:lnSpc>
                <a:spcPct val="150000"/>
              </a:lnSpc>
              <a:buClr>
                <a:srgbClr val="42568D"/>
              </a:buClr>
              <a:buSzPts val="2000"/>
            </a:pPr>
            <a:r>
              <a:rPr lang="ru-RU" sz="2000" u="sng" dirty="0">
                <a:solidFill>
                  <a:srgbClr val="42568D"/>
                </a:solidFill>
              </a:rPr>
              <a:t>Задачи:</a:t>
            </a:r>
          </a:p>
          <a:p>
            <a:pPr indent="-127000" algn="just">
              <a:lnSpc>
                <a:spcPct val="150000"/>
              </a:lnSpc>
              <a:buClr>
                <a:srgbClr val="42568D"/>
              </a:buClr>
              <a:buSzPts val="2000"/>
              <a:buChar char="▪"/>
            </a:pPr>
            <a:r>
              <a:rPr lang="ru-RU" sz="2000" dirty="0">
                <a:solidFill>
                  <a:srgbClr val="42568D"/>
                </a:solidFill>
              </a:rPr>
              <a:t> создание ПО для вычисления задержек, возникающих в сигнале при прохождении приемно-регистрирующего тракта радиотелескопа</a:t>
            </a:r>
            <a:r>
              <a:rPr lang="en-US" sz="2000" dirty="0">
                <a:solidFill>
                  <a:srgbClr val="42568D"/>
                </a:solidFill>
              </a:rPr>
              <a:t>;</a:t>
            </a:r>
            <a:endParaRPr lang="ru-RU" sz="2000" dirty="0">
              <a:solidFill>
                <a:srgbClr val="42568D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68D"/>
              </a:buClr>
              <a:buSzPts val="2000"/>
              <a:buChar char="▪"/>
            </a:pPr>
            <a:r>
              <a:rPr lang="ru-RU" sz="2000" dirty="0">
                <a:solidFill>
                  <a:srgbClr val="42568D"/>
                </a:solidFill>
              </a:rPr>
              <a:t> анализ стабильности задержки на реальных сеансах наблюдения</a:t>
            </a:r>
            <a:r>
              <a:rPr lang="en-US" sz="2000" dirty="0">
                <a:solidFill>
                  <a:srgbClr val="42568D"/>
                </a:solidFill>
              </a:rPr>
              <a:t>;</a:t>
            </a:r>
            <a:endParaRPr lang="ru-RU" sz="2000" dirty="0">
              <a:solidFill>
                <a:srgbClr val="42568D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68D"/>
              </a:buClr>
              <a:buSzPts val="2000"/>
              <a:buChar char="▪"/>
            </a:pPr>
            <a:r>
              <a:rPr lang="ru-RU" sz="2000" dirty="0">
                <a:solidFill>
                  <a:srgbClr val="42568D"/>
                </a:solidFill>
              </a:rPr>
              <a:t> сравнение результатов работы ПО по выходным файлам корреляторов </a:t>
            </a:r>
            <a:r>
              <a:rPr lang="en-US" sz="2000" dirty="0">
                <a:solidFill>
                  <a:srgbClr val="42568D"/>
                </a:solidFill>
              </a:rPr>
              <a:t>DiFX </a:t>
            </a:r>
            <a:r>
              <a:rPr lang="ru-RU" sz="2000" dirty="0">
                <a:solidFill>
                  <a:srgbClr val="42568D"/>
                </a:solidFill>
              </a:rPr>
              <a:t>и </a:t>
            </a:r>
            <a:r>
              <a:rPr lang="en-US" sz="2000" dirty="0">
                <a:solidFill>
                  <a:srgbClr val="42568D"/>
                </a:solidFill>
              </a:rPr>
              <a:t>RASFX.</a:t>
            </a:r>
            <a:endParaRPr sz="2000" dirty="0">
              <a:solidFill>
                <a:srgbClr val="42568D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6" name="Google Shape;376;p11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Сеанс наблюдения ru0804</a:t>
            </a:r>
            <a:endParaRPr sz="2400">
              <a:solidFill>
                <a:srgbClr val="42558C"/>
              </a:solidFill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78" name="Google Shape;3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1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80" name="Google Shape;380;p11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20</a:t>
            </a:fld>
            <a:endParaRPr/>
          </a:p>
        </p:txBody>
      </p:sp>
      <p:pic>
        <p:nvPicPr>
          <p:cNvPr id="381" name="Google Shape;381;p11"/>
          <p:cNvPicPr preferRelativeResize="0"/>
          <p:nvPr/>
        </p:nvPicPr>
        <p:blipFill>
          <a:blip r:embed="rId4"/>
          <a:srcRect/>
          <a:stretch/>
        </p:blipFill>
        <p:spPr>
          <a:xfrm>
            <a:off x="490119" y="1426631"/>
            <a:ext cx="8163760" cy="45921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ABAEAD-B358-458C-8056-509190C37365}"/>
              </a:ext>
            </a:extLst>
          </p:cNvPr>
          <p:cNvSpPr txBox="1"/>
          <p:nvPr/>
        </p:nvSpPr>
        <p:spPr>
          <a:xfrm>
            <a:off x="989816" y="1909405"/>
            <a:ext cx="406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X1: 0.</a:t>
            </a:r>
            <a:r>
              <a:rPr lang="ru-RU" dirty="0"/>
              <a:t>61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X3: 0.</a:t>
            </a:r>
            <a:r>
              <a:rPr lang="ru-RU" dirty="0"/>
              <a:t>64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80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43d233ab0_1_1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8" name="Google Shape;388;g743d233ab0_1_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Сеанс наблюдения ru0804</a:t>
            </a:r>
            <a:endParaRPr sz="2400">
              <a:solidFill>
                <a:srgbClr val="42558C"/>
              </a:solidFill>
            </a:endParaRPr>
          </a:p>
        </p:txBody>
      </p:sp>
      <p:sp>
        <p:nvSpPr>
          <p:cNvPr id="389" name="Google Shape;389;g743d233ab0_1_1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90" name="Google Shape;390;g743d233ab0_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743d233ab0_1_1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92" name="Google Shape;392;g743d233ab0_1_1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21</a:t>
            </a:fld>
            <a:endParaRPr/>
          </a:p>
        </p:txBody>
      </p:sp>
      <p:pic>
        <p:nvPicPr>
          <p:cNvPr id="393" name="Google Shape;393;g743d233ab0_1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715" y="1223152"/>
            <a:ext cx="7328571" cy="51314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8221D7-AD18-43CE-B5B7-6B6B90547AA6}"/>
                  </a:ext>
                </a:extLst>
              </p:cNvPr>
              <p:cNvSpPr txBox="1"/>
              <p:nvPr/>
            </p:nvSpPr>
            <p:spPr>
              <a:xfrm>
                <a:off x="1593129" y="1786854"/>
                <a:ext cx="4062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X1: STD 9 </a:t>
                </a:r>
                <a:r>
                  <a:rPr lang="en-US" dirty="0" err="1"/>
                  <a:t>ps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0.6 ps</a:t>
                </a:r>
              </a:p>
              <a:p>
                <a:r>
                  <a:rPr lang="en-US" dirty="0"/>
                  <a:t>X2: STD 10.5 </a:t>
                </a:r>
                <a:r>
                  <a:rPr lang="en-US" dirty="0" err="1"/>
                  <a:t>ps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0.8 ps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8221D7-AD18-43CE-B5B7-6B6B90547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129" y="1786854"/>
                <a:ext cx="4062953" cy="523220"/>
              </a:xfrm>
              <a:prstGeom prst="rect">
                <a:avLst/>
              </a:prstGeom>
              <a:blipFill>
                <a:blip r:embed="rId5"/>
                <a:stretch>
                  <a:fillRect l="-450" t="-2326" b="-11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6" name="Google Shape;376;p11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Сеанс наблюдения ru0804</a:t>
            </a:r>
            <a:endParaRPr sz="2400">
              <a:solidFill>
                <a:srgbClr val="42558C"/>
              </a:solidFill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78" name="Google Shape;3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1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80" name="Google Shape;380;p11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22</a:t>
            </a:fld>
            <a:endParaRPr/>
          </a:p>
        </p:txBody>
      </p:sp>
      <p:pic>
        <p:nvPicPr>
          <p:cNvPr id="381" name="Google Shape;381;p11"/>
          <p:cNvPicPr preferRelativeResize="0"/>
          <p:nvPr/>
        </p:nvPicPr>
        <p:blipFill>
          <a:blip r:embed="rId4"/>
          <a:srcRect/>
          <a:stretch/>
        </p:blipFill>
        <p:spPr>
          <a:xfrm>
            <a:off x="490119" y="1426631"/>
            <a:ext cx="8163760" cy="45921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697F0-4816-4995-BD77-38B8AE05F462}"/>
              </a:ext>
            </a:extLst>
          </p:cNvPr>
          <p:cNvSpPr txBox="1"/>
          <p:nvPr/>
        </p:nvSpPr>
        <p:spPr>
          <a:xfrm>
            <a:off x="989815" y="1909405"/>
            <a:ext cx="406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X1: 0.</a:t>
            </a:r>
            <a:r>
              <a:rPr lang="ru-RU" dirty="0"/>
              <a:t>37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X</a:t>
            </a:r>
            <a:r>
              <a:rPr lang="ru-RU" dirty="0"/>
              <a:t>2</a:t>
            </a:r>
            <a:r>
              <a:rPr lang="en-US" dirty="0"/>
              <a:t>: 0.</a:t>
            </a:r>
            <a:r>
              <a:rPr lang="ru-RU" dirty="0"/>
              <a:t>4</a:t>
            </a:r>
            <a:r>
              <a:rPr lang="en-US" dirty="0"/>
              <a:t>7 </a:t>
            </a:r>
            <a:r>
              <a:rPr lang="en-US" dirty="0" err="1"/>
              <a:t>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142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43d233ab0_1_12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0" name="Google Shape;400;g743d233ab0_1_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Сеанс наблюдения ru0804</a:t>
            </a:r>
            <a:endParaRPr sz="2400">
              <a:solidFill>
                <a:srgbClr val="42558C"/>
              </a:solidFill>
            </a:endParaRPr>
          </a:p>
        </p:txBody>
      </p:sp>
      <p:sp>
        <p:nvSpPr>
          <p:cNvPr id="401" name="Google Shape;401;g743d233ab0_1_12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02" name="Google Shape;402;g743d233ab0_1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743d233ab0_1_12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404" name="Google Shape;404;g743d233ab0_1_12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23</a:t>
            </a:fld>
            <a:endParaRPr/>
          </a:p>
        </p:txBody>
      </p:sp>
      <p:pic>
        <p:nvPicPr>
          <p:cNvPr id="405" name="Google Shape;405;g743d233ab0_1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715" y="1223152"/>
            <a:ext cx="7328571" cy="51314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14BFF8-AB46-4DB3-B76F-4185BD4308C2}"/>
                  </a:ext>
                </a:extLst>
              </p:cNvPr>
              <p:cNvSpPr txBox="1"/>
              <p:nvPr/>
            </p:nvSpPr>
            <p:spPr>
              <a:xfrm>
                <a:off x="1593129" y="1786854"/>
                <a:ext cx="4062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X2: STD 2.4 </a:t>
                </a:r>
                <a:r>
                  <a:rPr lang="en-US" dirty="0" err="1"/>
                  <a:t>ps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0.5 ps</a:t>
                </a:r>
              </a:p>
              <a:p>
                <a:r>
                  <a:rPr lang="en-US" dirty="0"/>
                  <a:t>X3: STD 2.3 </a:t>
                </a:r>
                <a:r>
                  <a:rPr lang="en-US" dirty="0" err="1"/>
                  <a:t>ps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0.6 ps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14BFF8-AB46-4DB3-B76F-4185BD430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129" y="1786854"/>
                <a:ext cx="4062953" cy="523220"/>
              </a:xfrm>
              <a:prstGeom prst="rect">
                <a:avLst/>
              </a:prstGeom>
              <a:blipFill>
                <a:blip r:embed="rId5"/>
                <a:stretch>
                  <a:fillRect l="-450" t="-2326" b="-11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6" name="Google Shape;376;p11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Сеанс наблюдения ru0804</a:t>
            </a:r>
            <a:endParaRPr sz="2400">
              <a:solidFill>
                <a:srgbClr val="42558C"/>
              </a:solidFill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78" name="Google Shape;3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1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380" name="Google Shape;380;p11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24</a:t>
            </a:fld>
            <a:endParaRPr/>
          </a:p>
        </p:txBody>
      </p:sp>
      <p:pic>
        <p:nvPicPr>
          <p:cNvPr id="381" name="Google Shape;381;p11"/>
          <p:cNvPicPr preferRelativeResize="0"/>
          <p:nvPr/>
        </p:nvPicPr>
        <p:blipFill>
          <a:blip r:embed="rId4"/>
          <a:srcRect/>
          <a:stretch/>
        </p:blipFill>
        <p:spPr>
          <a:xfrm>
            <a:off x="490119" y="1426631"/>
            <a:ext cx="8163760" cy="45921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7C4141-CDB9-4EC7-9D9E-29237B56A4AF}"/>
              </a:ext>
            </a:extLst>
          </p:cNvPr>
          <p:cNvSpPr txBox="1"/>
          <p:nvPr/>
        </p:nvSpPr>
        <p:spPr>
          <a:xfrm>
            <a:off x="989814" y="1909405"/>
            <a:ext cx="406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ru-RU" dirty="0"/>
              <a:t>2</a:t>
            </a:r>
            <a:r>
              <a:rPr lang="en-US" dirty="0"/>
              <a:t>: 0.</a:t>
            </a:r>
            <a:r>
              <a:rPr lang="ru-RU" dirty="0"/>
              <a:t>62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X3: 0.</a:t>
            </a:r>
            <a:r>
              <a:rPr lang="ru-RU" dirty="0"/>
              <a:t>68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560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b3726fa66_0_0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4" name="Google Shape;474;g6b3726fa66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Сравнение результатов обработки</a:t>
            </a:r>
            <a:r>
              <a:rPr lang="en-US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: ru0804</a:t>
            </a:r>
            <a:endParaRPr lang="ru-RU" sz="2400" dirty="0">
              <a:solidFill>
                <a:srgbClr val="42558C"/>
              </a:solidFill>
            </a:endParaRPr>
          </a:p>
        </p:txBody>
      </p:sp>
      <p:sp>
        <p:nvSpPr>
          <p:cNvPr id="475" name="Google Shape;475;g6b3726fa66_0_0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76" name="Google Shape;476;g6b3726fa6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g6b3726fa66_0_0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</a:t>
            </a:r>
            <a:r>
              <a:rPr lang="en-US" i="1" dirty="0">
                <a:solidFill>
                  <a:srgbClr val="9FACD1"/>
                </a:solidFill>
              </a:rPr>
              <a:t>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478" name="Google Shape;478;g6b3726fa66_0_0"/>
          <p:cNvSpPr txBox="1"/>
          <p:nvPr/>
        </p:nvSpPr>
        <p:spPr>
          <a:xfrm>
            <a:off x="408550" y="1274350"/>
            <a:ext cx="84099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rgbClr val="42558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9" name="Google Shape;479;g6b3726fa66_0_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25</a:t>
            </a:fld>
            <a:endParaRPr/>
          </a:p>
        </p:txBody>
      </p:sp>
      <p:pic>
        <p:nvPicPr>
          <p:cNvPr id="480" name="Google Shape;480;g6b3726fa66_0_0"/>
          <p:cNvPicPr preferRelativeResize="0"/>
          <p:nvPr/>
        </p:nvPicPr>
        <p:blipFill>
          <a:blip r:embed="rId4"/>
          <a:srcRect/>
          <a:stretch/>
        </p:blipFill>
        <p:spPr>
          <a:xfrm>
            <a:off x="367051" y="1486671"/>
            <a:ext cx="8409900" cy="473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b01daabee_0_158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0" name="Google Shape;500;g6b01daabee_0_1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Сравнение результатов обработки</a:t>
            </a:r>
            <a:r>
              <a:rPr lang="en-US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: rx0990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501" name="Google Shape;501;g6b01daabee_0_158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02" name="Google Shape;502;g6b01daabee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6b01daabee_0_158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</a:t>
            </a:r>
            <a:r>
              <a:rPr lang="en-US" i="1" dirty="0">
                <a:solidFill>
                  <a:srgbClr val="9FACD1"/>
                </a:solidFill>
              </a:rPr>
              <a:t>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504" name="Google Shape;504;g6b01daabee_0_158"/>
          <p:cNvSpPr txBox="1"/>
          <p:nvPr/>
        </p:nvSpPr>
        <p:spPr>
          <a:xfrm>
            <a:off x="408550" y="1274350"/>
            <a:ext cx="84099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rgbClr val="42558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5" name="Google Shape;505;g6b01daabee_0_15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26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B9672-A260-4F83-8E57-EC4465D4A4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2000" y="1655350"/>
            <a:ext cx="864000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b01daabee_0_158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0" name="Google Shape;500;g6b01daabee_0_1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Сравнение результатов обработки</a:t>
            </a:r>
            <a:r>
              <a:rPr lang="en-US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: rx0990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501" name="Google Shape;501;g6b01daabee_0_158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02" name="Google Shape;502;g6b01daabee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6b01daabee_0_158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</a:t>
            </a:r>
            <a:r>
              <a:rPr lang="en-US" i="1" dirty="0">
                <a:solidFill>
                  <a:srgbClr val="9FACD1"/>
                </a:solidFill>
              </a:rPr>
              <a:t>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504" name="Google Shape;504;g6b01daabee_0_158"/>
          <p:cNvSpPr txBox="1"/>
          <p:nvPr/>
        </p:nvSpPr>
        <p:spPr>
          <a:xfrm>
            <a:off x="408550" y="1274350"/>
            <a:ext cx="84099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rgbClr val="42558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5" name="Google Shape;505;g6b01daabee_0_15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27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B9672-A260-4F83-8E57-EC4465D4A4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2000" y="1562731"/>
            <a:ext cx="86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6b01daabee_0_136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13" name="Google Shape;513;g6b01daabee_0_1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Сравнение результатов обработки</a:t>
            </a:r>
            <a:r>
              <a:rPr lang="en-US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: rx0990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514" name="Google Shape;514;g6b01daabee_0_136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15" name="Google Shape;515;g6b01daabee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6b01daabee_0_136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</a:t>
            </a:r>
            <a:r>
              <a:rPr lang="en-US" i="1" dirty="0">
                <a:solidFill>
                  <a:srgbClr val="9FACD1"/>
                </a:solidFill>
              </a:rPr>
              <a:t>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517" name="Google Shape;517;g6b01daabee_0_136"/>
          <p:cNvSpPr txBox="1"/>
          <p:nvPr/>
        </p:nvSpPr>
        <p:spPr>
          <a:xfrm>
            <a:off x="408550" y="1274350"/>
            <a:ext cx="84099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rgbClr val="42558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18" name="Google Shape;518;g6b01daabee_0_136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28</a:t>
            </a:fld>
            <a:endParaRPr/>
          </a:p>
        </p:txBody>
      </p:sp>
      <p:pic>
        <p:nvPicPr>
          <p:cNvPr id="519" name="Google Shape;519;g6b01daabee_0_136"/>
          <p:cNvPicPr preferRelativeResize="0"/>
          <p:nvPr/>
        </p:nvPicPr>
        <p:blipFill>
          <a:blip r:embed="rId4"/>
          <a:srcRect/>
          <a:stretch/>
        </p:blipFill>
        <p:spPr>
          <a:xfrm>
            <a:off x="252000" y="1529350"/>
            <a:ext cx="8640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b01daabee_0_147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6" name="Google Shape;526;g6b01daabee_0_1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Сравнение результатов обработки</a:t>
            </a:r>
            <a:r>
              <a:rPr lang="en-US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: rx0990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527" name="Google Shape;527;g6b01daabee_0_147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28" name="Google Shape;528;g6b01daabee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6b01daabee_0_147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</a:t>
            </a:r>
            <a:r>
              <a:rPr lang="en-US" i="1" dirty="0">
                <a:solidFill>
                  <a:srgbClr val="9FACD1"/>
                </a:solidFill>
              </a:rPr>
              <a:t>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530" name="Google Shape;530;g6b01daabee_0_147"/>
          <p:cNvSpPr txBox="1"/>
          <p:nvPr/>
        </p:nvSpPr>
        <p:spPr>
          <a:xfrm>
            <a:off x="408550" y="1274350"/>
            <a:ext cx="84099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rgbClr val="42558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31" name="Google Shape;531;g6b01daabee_0_147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29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97772A-248A-4B21-A1AA-FBF736A9B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1562731"/>
            <a:ext cx="864000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Фазовая калибровка в сети «Квазар-КВО»</a:t>
            </a:r>
            <a:endParaRPr sz="2400" dirty="0">
              <a:solidFill>
                <a:srgbClr val="425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0" y="1052513"/>
            <a:ext cx="9144000" cy="360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477988" y="1556792"/>
            <a:ext cx="5656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>
                <a:solidFill>
                  <a:schemeClr val="lt1"/>
                </a:solidFill>
              </a:rPr>
              <a:t>Sv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311527" y="1556792"/>
            <a:ext cx="5403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>
                <a:solidFill>
                  <a:schemeClr val="lt1"/>
                </a:solidFill>
              </a:rPr>
              <a:t>Zc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154740" y="1556792"/>
            <a:ext cx="5403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>
                <a:solidFill>
                  <a:schemeClr val="lt1"/>
                </a:solidFill>
              </a:rPr>
              <a:t>Bd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88800" y="1530345"/>
            <a:ext cx="8515200" cy="4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Font typeface="Noto Sans Symbols"/>
              <a:buChar char="▪"/>
            </a:pPr>
            <a:r>
              <a:rPr lang="ru-RU" sz="2000" spc="-100" dirty="0">
                <a:solidFill>
                  <a:srgbClr val="42558C"/>
                </a:solidFill>
              </a:rPr>
              <a:t> Сигнал фазовой калибровки (СФК) – периодическая последовательность коротких импульсов, создаваемая генератором пикосекундных импульсов (ГПИ) из сигнала опорной частоты.</a:t>
            </a:r>
            <a:endParaRPr sz="2000" spc="-1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spc="-100" dirty="0">
                <a:solidFill>
                  <a:srgbClr val="42558C"/>
                </a:solidFill>
              </a:rPr>
              <a:t> СФК вводится в приемно-регистрирующий тракт, по</a:t>
            </a:r>
            <a:r>
              <a:rPr lang="en-US" sz="2000" spc="-100" dirty="0">
                <a:solidFill>
                  <a:srgbClr val="42558C"/>
                </a:solidFill>
              </a:rPr>
              <a:t>э</a:t>
            </a:r>
            <a:r>
              <a:rPr lang="ru-RU" sz="2000" spc="-100" dirty="0">
                <a:solidFill>
                  <a:srgbClr val="42558C"/>
                </a:solidFill>
              </a:rPr>
              <a:t>тому анализ его фазы и амплитуды позволяет получить информацию о стабильности этого тракта.</a:t>
            </a:r>
            <a:endParaRPr sz="2000" spc="-100" dirty="0">
              <a:solidFill>
                <a:srgbClr val="42558C"/>
              </a:solidFill>
            </a:endParaRP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spc="-100" dirty="0">
                <a:solidFill>
                  <a:srgbClr val="42558C"/>
                </a:solidFill>
              </a:rPr>
              <a:t> Выделение СФК осуществляется корреляторами. Их выходными данными являются файлы, содержащие выделенные отсчеты СФК.</a:t>
            </a: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Char char="▪"/>
            </a:pPr>
            <a:r>
              <a:rPr lang="ru-RU" sz="2000" spc="-100" dirty="0">
                <a:solidFill>
                  <a:srgbClr val="42558C"/>
                </a:solidFill>
              </a:rPr>
              <a:t> При ширине полосы пропускания 512 МГц длительность импульса после прохождения сигнального тракта не может быть менее 2 нс.</a:t>
            </a:r>
            <a:endParaRPr sz="2000" spc="-100" dirty="0">
              <a:solidFill>
                <a:srgbClr val="FF0000"/>
              </a:solidFill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b01daabee_0_81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39" name="Google Shape;539;g6b01daabee_0_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Благодарности</a:t>
            </a:r>
            <a:endParaRPr sz="2400">
              <a:solidFill>
                <a:srgbClr val="42558C"/>
              </a:solidFill>
            </a:endParaRPr>
          </a:p>
        </p:txBody>
      </p:sp>
      <p:sp>
        <p:nvSpPr>
          <p:cNvPr id="540" name="Google Shape;540;g6b01daabee_0_81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41" name="Google Shape;541;g6b01daabee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6b01daabee_0_81"/>
          <p:cNvSpPr txBox="1"/>
          <p:nvPr/>
        </p:nvSpPr>
        <p:spPr>
          <a:xfrm>
            <a:off x="0" y="6525343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</a:t>
            </a:r>
            <a:r>
              <a:rPr lang="en-US" i="1" dirty="0">
                <a:solidFill>
                  <a:srgbClr val="9FACD1"/>
                </a:solidFill>
              </a:rPr>
              <a:t>25</a:t>
            </a:r>
            <a:r>
              <a:rPr lang="ru-RU" i="1" dirty="0">
                <a:solidFill>
                  <a:srgbClr val="9FACD1"/>
                </a:solidFill>
              </a:rPr>
              <a:t>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544" name="Google Shape;544;g6b01daabee_0_81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30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3E634-D86B-4024-AAF3-3ADF468D0EE1}"/>
              </a:ext>
            </a:extLst>
          </p:cNvPr>
          <p:cNvSpPr txBox="1"/>
          <p:nvPr/>
        </p:nvSpPr>
        <p:spPr>
          <a:xfrm flipH="1">
            <a:off x="410275" y="1089113"/>
            <a:ext cx="8408289" cy="557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42558C"/>
                </a:solidFill>
              </a:rPr>
              <a:t>Авторы доклада выражают благодарность: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2558C"/>
                </a:solidFill>
              </a:rPr>
              <a:t>Ю.В. Векшину</a:t>
            </a:r>
            <a:endParaRPr lang="en-US" sz="2000" dirty="0">
              <a:solidFill>
                <a:srgbClr val="42558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2558C"/>
                </a:solidFill>
              </a:rPr>
              <a:t>Д.А. Маршалову</a:t>
            </a:r>
            <a:endParaRPr lang="en-US" sz="2000" dirty="0">
              <a:solidFill>
                <a:srgbClr val="42558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2558C"/>
                </a:solidFill>
              </a:rPr>
              <a:t>А.Е. Мельникову</a:t>
            </a:r>
            <a:endParaRPr lang="en-US" sz="2000" dirty="0">
              <a:solidFill>
                <a:srgbClr val="42558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2558C"/>
                </a:solidFill>
              </a:rPr>
              <a:t>Е.В. Носову</a:t>
            </a:r>
            <a:endParaRPr lang="en-US" sz="2000" dirty="0">
              <a:solidFill>
                <a:srgbClr val="42558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2558C"/>
                </a:solidFill>
              </a:rPr>
              <a:t>И.Ф. Суркису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2558C"/>
                </a:solidFill>
              </a:rPr>
              <a:t>В.К. Чернову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42558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42558C"/>
                </a:solidFill>
              </a:rPr>
              <a:t>Разработанное ПО на языке </a:t>
            </a:r>
            <a:r>
              <a:rPr lang="en-US" sz="2000" dirty="0">
                <a:solidFill>
                  <a:srgbClr val="42558C"/>
                </a:solidFill>
              </a:rPr>
              <a:t>Python 2.7 </a:t>
            </a:r>
            <a:r>
              <a:rPr lang="ru-RU" sz="2000" dirty="0">
                <a:solidFill>
                  <a:srgbClr val="42558C"/>
                </a:solidFill>
              </a:rPr>
              <a:t>находится в свободном доступе на </a:t>
            </a:r>
            <a:r>
              <a:rPr lang="en-US" sz="2000" dirty="0">
                <a:solidFill>
                  <a:srgbClr val="42558C"/>
                </a:solidFill>
              </a:rPr>
              <a:t>GitLab</a:t>
            </a:r>
            <a:r>
              <a:rPr lang="ru-RU" sz="2000" dirty="0">
                <a:solidFill>
                  <a:srgbClr val="42558C"/>
                </a:solidFill>
              </a:rPr>
              <a:t> ИПА РАН</a:t>
            </a:r>
            <a:r>
              <a:rPr lang="en-US" sz="2000" dirty="0">
                <a:solidFill>
                  <a:srgbClr val="42558C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42558C"/>
                </a:solidFill>
              </a:rPr>
              <a:t>https://gitlab.iaaras.ru/katemptiness/pcal-software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42558C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915A8-433C-499B-B4A9-04CA51751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177" y="2483663"/>
            <a:ext cx="15621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43d233ab0_0_0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133" name="Google Shape;133;g743d233ab0_0_0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4" name="Google Shape;134;g743d233ab0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Сигнал фазовой калибровки</a:t>
            </a:r>
            <a:endParaRPr sz="2400">
              <a:solidFill>
                <a:srgbClr val="425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743d233ab0_0_0"/>
          <p:cNvSpPr/>
          <p:nvPr/>
        </p:nvSpPr>
        <p:spPr>
          <a:xfrm>
            <a:off x="0" y="1052513"/>
            <a:ext cx="9144000" cy="360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6" name="Google Shape;136;g743d233ab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743d233ab0_0_0"/>
          <p:cNvSpPr txBox="1"/>
          <p:nvPr/>
        </p:nvSpPr>
        <p:spPr>
          <a:xfrm>
            <a:off x="477988" y="1556792"/>
            <a:ext cx="56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>
                <a:solidFill>
                  <a:schemeClr val="lt1"/>
                </a:solidFill>
              </a:rPr>
              <a:t>Sv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38" name="Google Shape;138;g743d233ab0_0_0"/>
          <p:cNvSpPr txBox="1"/>
          <p:nvPr/>
        </p:nvSpPr>
        <p:spPr>
          <a:xfrm>
            <a:off x="3311525" y="1556792"/>
            <a:ext cx="5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>
                <a:solidFill>
                  <a:schemeClr val="lt1"/>
                </a:solidFill>
              </a:rPr>
              <a:t>Zc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39" name="Google Shape;139;g743d233ab0_0_0"/>
          <p:cNvSpPr txBox="1"/>
          <p:nvPr/>
        </p:nvSpPr>
        <p:spPr>
          <a:xfrm>
            <a:off x="6154738" y="1556792"/>
            <a:ext cx="5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>
                <a:solidFill>
                  <a:schemeClr val="lt1"/>
                </a:solidFill>
              </a:rPr>
              <a:t>Bd</a:t>
            </a:r>
            <a:endParaRPr sz="2000" b="1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Google Shape;140;g743d233ab0_0_0"/>
              <p:cNvSpPr/>
              <p:nvPr/>
            </p:nvSpPr>
            <p:spPr>
              <a:xfrm>
                <a:off x="388800" y="1530345"/>
                <a:ext cx="8515200" cy="482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ru-RU" sz="2000" dirty="0">
                    <a:solidFill>
                      <a:srgbClr val="42558C"/>
                    </a:solidFill>
                  </a:rPr>
                  <a:t>Принимаемый сигнал вместе с СФК может быть представлен как смесь состоящего из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rgbClr val="42558C"/>
                    </a:solidFill>
                  </a:rPr>
                  <a:t> </a:t>
                </a:r>
                <a:r>
                  <a:rPr lang="ru-RU" sz="2000" dirty="0">
                    <a:solidFill>
                      <a:srgbClr val="42558C"/>
                    </a:solidFill>
                  </a:rPr>
                  <a:t>тонов сигнала</a:t>
                </a:r>
                <a:r>
                  <a:rPr lang="en-US" sz="2000" dirty="0">
                    <a:solidFill>
                      <a:srgbClr val="42558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СФК</m:t>
                        </m:r>
                      </m:sub>
                    </m:sSub>
                    <m:d>
                      <m:dPr>
                        <m:ctrlP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 и белого шума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шум</m:t>
                        </m:r>
                      </m:sub>
                    </m:sSub>
                    <m:d>
                      <m:dPr>
                        <m:ctrlP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i="1" dirty="0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с нулевым средним и СКО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0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шум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: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ru-RU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шум</m:t>
                          </m:r>
                        </m:sub>
                      </m:sSub>
                      <m:d>
                        <m:dPr>
                          <m:ctrlPr>
                            <a:rPr lang="ru-RU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sz="2000" i="1" dirty="0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СФК</m:t>
                          </m:r>
                        </m:sub>
                      </m:sSub>
                      <m:d>
                        <m:dPr>
                          <m:ctrlPr>
                            <a:rPr lang="ru-RU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шум</m:t>
                          </m:r>
                        </m:sub>
                      </m:sSub>
                      <m:d>
                        <m:dPr>
                          <m:ctrlPr>
                            <a:rPr lang="ru-RU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sz="2000" i="1" dirty="0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 dirty="0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 dirty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 dirty="0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 dirty="0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f>
                                    <m:fPr>
                                      <m:ctrlPr>
                                        <a:rPr lang="en-US" sz="2000" i="1" dirty="0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rgbClr val="42558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rgbClr val="42558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rgbClr val="42558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rgbClr val="42558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rgbClr val="42558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ru-RU" sz="2000" i="1" dirty="0">
                                              <a:solidFill>
                                                <a:srgbClr val="42558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д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000" i="1" dirty="0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42558C"/>
                  </a:solidFill>
                </a:endParaRPr>
              </a:p>
              <a:p>
                <a:pPr lvl="0" algn="just">
                  <a:lnSpc>
                    <a:spcPct val="150000"/>
                  </a:lnSpc>
                </a:pPr>
                <a:endParaRPr lang="ru-RU" sz="2000" dirty="0">
                  <a:solidFill>
                    <a:srgbClr val="42558C"/>
                  </a:solidFill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ru-RU" sz="2000" dirty="0">
                    <a:solidFill>
                      <a:srgbClr val="42558C"/>
                    </a:solidFill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 – номер отсчета,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42558C"/>
                    </a:solidFill>
                  </a:rPr>
                  <a:t> – </a:t>
                </a:r>
                <a:r>
                  <a:rPr lang="ru-RU" sz="2000" dirty="0">
                    <a:solidFill>
                      <a:srgbClr val="42558C"/>
                    </a:solidFill>
                  </a:rPr>
                  <a:t>номера тонов СФК в полосе пропускания,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 – частота дискретизации,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 – амплитуды и фазы тонов на частотах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 dirty="0">
                        <a:solidFill>
                          <a:srgbClr val="42558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сдвиг</m:t>
                        </m:r>
                      </m:sub>
                    </m:sSub>
                    <m:r>
                      <a:rPr lang="ru-RU" sz="2000" i="1" dirty="0">
                        <a:solidFill>
                          <a:srgbClr val="42558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solidFill>
                          <a:srgbClr val="42558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ш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42558C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ш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 – шаг расстановки тонов.</a:t>
                </a:r>
              </a:p>
            </p:txBody>
          </p:sp>
        </mc:Choice>
        <mc:Fallback xmlns="">
          <p:sp>
            <p:nvSpPr>
              <p:cNvPr id="140" name="Google Shape;140;g743d233ab0_0_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0" y="1530345"/>
                <a:ext cx="8515200" cy="4826100"/>
              </a:xfrm>
              <a:prstGeom prst="rect">
                <a:avLst/>
              </a:prstGeom>
              <a:blipFill>
                <a:blip r:embed="rId4"/>
                <a:stretch>
                  <a:fillRect l="-787" r="-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Google Shape;141;g743d233ab0_0_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/>
        </p:nvSpPr>
        <p:spPr>
          <a:xfrm>
            <a:off x="468350" y="1381325"/>
            <a:ext cx="8229300" cy="4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Font typeface="Noto Sans Symbols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Под задержкой СФК в работе подразумевается положение максимума импульса относительно начала периода следования сигнала. Задержка СФК не имеет практического значения. Важно не значение, а его стабильность в течение сеанса наблюдения.</a:t>
            </a: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Font typeface="Noto Sans Symbols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Задержка СФК, исходя из периода 1 мкс и количества отсчетов 1024 (при ширине полосы пропускания 512 МГц), может быть определена с точностью до нс.</a:t>
            </a:r>
          </a:p>
          <a:p>
            <a:pPr indent="-127000" algn="just">
              <a:lnSpc>
                <a:spcPct val="150000"/>
              </a:lnSpc>
              <a:buClr>
                <a:srgbClr val="42558C"/>
              </a:buClr>
              <a:buSzPts val="2000"/>
              <a:buFont typeface="Noto Sans Symbols"/>
              <a:buChar char="▪"/>
            </a:pPr>
            <a:r>
              <a:rPr lang="ru-RU" sz="2000" dirty="0">
                <a:solidFill>
                  <a:srgbClr val="42558C"/>
                </a:solidFill>
              </a:rPr>
              <a:t> Для вычисления задержек с субпикосекундной точностью требовалось разработать ПО, вычисляющее задержку в случаях, когда максимум импульса находится в области между отсчетами.</a:t>
            </a:r>
            <a:endParaRPr sz="2000" dirty="0">
              <a:solidFill>
                <a:srgbClr val="42558C"/>
              </a:solidFill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Определение задержки СФК</a:t>
            </a:r>
            <a:endParaRPr sz="2400">
              <a:solidFill>
                <a:srgbClr val="425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0" y="1052513"/>
            <a:ext cx="9144000" cy="360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179" name="Google Shape;179;p5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/>
        </p:nvSpPr>
        <p:spPr>
          <a:xfrm>
            <a:off x="468350" y="1409605"/>
            <a:ext cx="8229300" cy="4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buClr>
                <a:srgbClr val="42558C"/>
              </a:buClr>
              <a:buSzPts val="2000"/>
            </a:pPr>
            <a:r>
              <a:rPr lang="ru-RU" sz="2000" dirty="0">
                <a:solidFill>
                  <a:srgbClr val="42558C"/>
                </a:solidFill>
              </a:rPr>
              <a:t>	Для вычисления задержки СФК и анализа ее стабильности было разработано ПО на языке </a:t>
            </a:r>
            <a:r>
              <a:rPr lang="en-US" sz="2000" dirty="0">
                <a:solidFill>
                  <a:srgbClr val="42558C"/>
                </a:solidFill>
              </a:rPr>
              <a:t>Python 2.7</a:t>
            </a:r>
            <a:r>
              <a:rPr lang="ru-RU" sz="2000" dirty="0">
                <a:solidFill>
                  <a:srgbClr val="42558C"/>
                </a:solidFill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42558C"/>
              </a:buClr>
              <a:buSzPts val="2000"/>
            </a:pPr>
            <a:r>
              <a:rPr lang="ru-RU" sz="2000" dirty="0">
                <a:solidFill>
                  <a:srgbClr val="42558C"/>
                </a:solidFill>
              </a:rPr>
              <a:t>	Программа производит чтение выходных файлов корреляторов </a:t>
            </a:r>
            <a:r>
              <a:rPr lang="en-US" sz="2000" dirty="0">
                <a:solidFill>
                  <a:srgbClr val="42558C"/>
                </a:solidFill>
              </a:rPr>
              <a:t>DiFX </a:t>
            </a:r>
            <a:r>
              <a:rPr lang="ru-RU" sz="2000" dirty="0">
                <a:solidFill>
                  <a:srgbClr val="42558C"/>
                </a:solidFill>
              </a:rPr>
              <a:t>и </a:t>
            </a:r>
            <a:r>
              <a:rPr lang="en-US" sz="2000" dirty="0">
                <a:solidFill>
                  <a:srgbClr val="42558C"/>
                </a:solidFill>
              </a:rPr>
              <a:t>RASFX</a:t>
            </a:r>
            <a:r>
              <a:rPr lang="ru-RU" sz="2000" dirty="0">
                <a:solidFill>
                  <a:srgbClr val="42558C"/>
                </a:solidFill>
              </a:rPr>
              <a:t>, содержащих выделенные отсчеты СФК, восстанавливает отрицательную часть спектра и производит операцию БПФ для получения вида СФК во временной области.</a:t>
            </a:r>
          </a:p>
          <a:p>
            <a:pPr algn="just">
              <a:lnSpc>
                <a:spcPct val="150000"/>
              </a:lnSpc>
              <a:buClr>
                <a:srgbClr val="42558C"/>
              </a:buClr>
              <a:buSzPts val="2000"/>
            </a:pPr>
            <a:r>
              <a:rPr lang="ru-RU" sz="2000" dirty="0">
                <a:solidFill>
                  <a:srgbClr val="42558C"/>
                </a:solidFill>
              </a:rPr>
              <a:t>	Задержка СФК первоначально определяется по отсчету, соответствующему максимальному значению импульса, после чего ее значение уточняется методом дробного преобразования Фурье или методом интерполяции.</a:t>
            </a:r>
            <a:endParaRPr sz="2000" dirty="0">
              <a:solidFill>
                <a:srgbClr val="42558C"/>
              </a:solidFill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Разработанное ПО</a:t>
            </a:r>
            <a:endParaRPr sz="2400" dirty="0">
              <a:solidFill>
                <a:srgbClr val="425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0" y="1052513"/>
            <a:ext cx="9144000" cy="360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179" name="Google Shape;179;p5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29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Метод дробного преобразования Фурье</a:t>
            </a:r>
            <a:endParaRPr sz="2400">
              <a:solidFill>
                <a:srgbClr val="425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0" y="1052513"/>
            <a:ext cx="9144000" cy="360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Google Shape;190;p6"/>
              <p:cNvSpPr/>
              <p:nvPr/>
            </p:nvSpPr>
            <p:spPr>
              <a:xfrm>
                <a:off x="428475" y="1342425"/>
                <a:ext cx="8390100" cy="501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ru-RU" sz="2000" dirty="0">
                    <a:solidFill>
                      <a:srgbClr val="42558C"/>
                    </a:solidFill>
                  </a:rPr>
                  <a:t>Сдвиг корреляционной функции импульса путем домножения ее на комплексную экспоненту, содержащую дробное значение отсчета, с уменьшением зоны поиска и шага изменения максимума функции. Метод позволяет достичь точности 0</a:t>
                </a:r>
                <a:r>
                  <a:rPr lang="en-US" sz="2000" dirty="0">
                    <a:solidFill>
                      <a:srgbClr val="42558C"/>
                    </a:solidFill>
                  </a:rPr>
                  <a:t>.</a:t>
                </a:r>
                <a:r>
                  <a:rPr lang="ru-RU" sz="2000" dirty="0">
                    <a:solidFill>
                      <a:srgbClr val="42558C"/>
                    </a:solidFill>
                  </a:rPr>
                  <a:t>1 пс за счет 5 проходов с уменьшением шага поиска в 10 раз при каждом проходе.</a:t>
                </a:r>
              </a:p>
              <a:p>
                <a:pPr indent="4572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4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sup>
                          </m:sSup>
                        </m:e>
                      </m:nary>
                      <m:r>
                        <a:rPr lang="en-US" sz="24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24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dirty="0">
                  <a:solidFill>
                    <a:srgbClr val="42558C"/>
                  </a:solidFill>
                </a:endParaRPr>
              </a:p>
            </p:txBody>
          </p:sp>
        </mc:Choice>
        <mc:Fallback xmlns="">
          <p:sp>
            <p:nvSpPr>
              <p:cNvPr id="190" name="Google Shape;190;p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5" y="1342425"/>
                <a:ext cx="8390100" cy="5013900"/>
              </a:xfrm>
              <a:prstGeom prst="rect">
                <a:avLst/>
              </a:prstGeom>
              <a:blipFill>
                <a:blip r:embed="rId4"/>
                <a:stretch>
                  <a:fillRect l="-726" r="-7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Google Shape;191;p6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7</a:t>
            </a:fld>
            <a:endParaRPr/>
          </a:p>
        </p:txBody>
      </p:sp>
      <p:pic>
        <p:nvPicPr>
          <p:cNvPr id="192" name="Google Shape;192;p6"/>
          <p:cNvPicPr preferRelativeResize="0"/>
          <p:nvPr/>
        </p:nvPicPr>
        <p:blipFill>
          <a:blip r:embed="rId5"/>
          <a:srcRect/>
          <a:stretch/>
        </p:blipFill>
        <p:spPr>
          <a:xfrm>
            <a:off x="1349762" y="4808105"/>
            <a:ext cx="6444479" cy="154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0" name="Google Shape;200;p7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1069975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Метод интерполяции</a:t>
            </a:r>
            <a:endParaRPr sz="2400">
              <a:solidFill>
                <a:srgbClr val="42558C"/>
              </a:solidFill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 txBox="1"/>
          <p:nvPr/>
        </p:nvSpPr>
        <p:spPr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sldNum" idx="12"/>
          </p:nvPr>
        </p:nvSpPr>
        <p:spPr>
          <a:xfrm>
            <a:off x="8543927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8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Google Shape;205;p7"/>
              <p:cNvSpPr/>
              <p:nvPr/>
            </p:nvSpPr>
            <p:spPr>
              <a:xfrm>
                <a:off x="428475" y="1342425"/>
                <a:ext cx="8390100" cy="501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ru-RU" sz="2000" dirty="0">
                    <a:solidFill>
                      <a:srgbClr val="42558C"/>
                    </a:solidFill>
                  </a:rPr>
                  <a:t>Дополнение сигнала в частотной области нулями с последующим выполнением операции БПФ позволяет получить большее число отсчетов СФК во временной области.</a:t>
                </a:r>
              </a:p>
              <a:p>
                <a:pPr indent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42558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42558C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42558C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𝑛𝑚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42558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i="1">
                          <a:solidFill>
                            <a:srgbClr val="42558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solidFill>
                    <a:srgbClr val="42558C"/>
                  </a:solidFill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ru-RU" sz="2000" dirty="0">
                    <a:solidFill>
                      <a:srgbClr val="42558C"/>
                    </a:solidFill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42558C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42558C"/>
                    </a:solidFill>
                  </a:rPr>
                  <a:t> </a:t>
                </a:r>
                <a:r>
                  <a:rPr lang="ru-RU" sz="2000" dirty="0">
                    <a:solidFill>
                      <a:srgbClr val="42558C"/>
                    </a:solidFill>
                  </a:rPr>
                  <a:t>определяет четные значения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</a:pPr>
                <a:r>
                  <a:rPr lang="ru-RU" sz="2000" dirty="0">
                    <a:solidFill>
                      <a:srgbClr val="42558C"/>
                    </a:solidFill>
                  </a:rPr>
                  <a:t>Количество отсчетов в импульсе составляет </a:t>
                </a:r>
                <a14:m>
                  <m:oMath xmlns:m="http://schemas.openxmlformats.org/officeDocument/2006/math">
                    <m:r>
                      <a:rPr lang="ru-RU" sz="2000" i="1" dirty="0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1024</m:t>
                    </m:r>
                    <m:r>
                      <a:rPr lang="en-US" sz="2000" i="1" dirty="0">
                        <a:solidFill>
                          <a:srgbClr val="42558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. Путем дополнения числа отсчетов нулями до</a:t>
                </a:r>
                <a:r>
                  <a:rPr lang="en-US" sz="2000" dirty="0">
                    <a:solidFill>
                      <a:srgbClr val="42558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42558C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42558C"/>
                    </a:solidFill>
                  </a:rPr>
                  <a:t> точность определения максимума увеличивается до 0</a:t>
                </a:r>
                <a:r>
                  <a:rPr lang="en-US" sz="2000" dirty="0">
                    <a:solidFill>
                      <a:srgbClr val="42558C"/>
                    </a:solidFill>
                  </a:rPr>
                  <a:t>.</a:t>
                </a:r>
                <a:r>
                  <a:rPr lang="ru-RU" sz="2000" dirty="0">
                    <a:solidFill>
                      <a:srgbClr val="42558C"/>
                    </a:solidFill>
                  </a:rPr>
                  <a:t>12 пс.</a:t>
                </a:r>
              </a:p>
            </p:txBody>
          </p:sp>
        </mc:Choice>
        <mc:Fallback xmlns="">
          <p:sp>
            <p:nvSpPr>
              <p:cNvPr id="205" name="Google Shape;205;p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5" y="1342425"/>
                <a:ext cx="8390100" cy="5013900"/>
              </a:xfrm>
              <a:prstGeom prst="rect">
                <a:avLst/>
              </a:prstGeom>
              <a:blipFill>
                <a:blip r:embed="rId4"/>
                <a:stretch>
                  <a:fillRect l="-726" r="-7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b01daabee_0_28"/>
          <p:cNvSpPr/>
          <p:nvPr/>
        </p:nvSpPr>
        <p:spPr>
          <a:xfrm>
            <a:off x="0" y="0"/>
            <a:ext cx="9144000" cy="1052400"/>
          </a:xfrm>
          <a:prstGeom prst="rect">
            <a:avLst/>
          </a:prstGeom>
          <a:solidFill>
            <a:srgbClr val="6F95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1" name="Google Shape;251;g6b01daabee_0_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0100"/>
          </a:xfrm>
          <a:prstGeom prst="rect">
            <a:avLst/>
          </a:prstGeom>
          <a:gradFill>
            <a:gsLst>
              <a:gs pos="0">
                <a:srgbClr val="DEE2EF"/>
              </a:gs>
              <a:gs pos="100000">
                <a:srgbClr val="9FACD1"/>
              </a:gs>
            </a:gsLst>
            <a:lin ang="0" scaled="0"/>
          </a:gradFill>
          <a:ln>
            <a:noFill/>
          </a:ln>
        </p:spPr>
        <p:txBody>
          <a:bodyPr spcFirstLastPara="1" wrap="square" lIns="432000" tIns="0" rIns="0" bIns="32400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rgbClr val="42558C"/>
                </a:solidFill>
                <a:latin typeface="Arial"/>
                <a:ea typeface="Arial"/>
                <a:cs typeface="Arial"/>
                <a:sym typeface="Arial"/>
              </a:rPr>
              <a:t>Определение задержки</a:t>
            </a:r>
            <a:endParaRPr sz="2400" dirty="0">
              <a:solidFill>
                <a:srgbClr val="42558C"/>
              </a:solidFill>
            </a:endParaRPr>
          </a:p>
        </p:txBody>
      </p:sp>
      <p:sp>
        <p:nvSpPr>
          <p:cNvPr id="252" name="Google Shape;252;g6b01daabee_0_28"/>
          <p:cNvSpPr/>
          <p:nvPr/>
        </p:nvSpPr>
        <p:spPr>
          <a:xfrm>
            <a:off x="0" y="1052513"/>
            <a:ext cx="9144000" cy="36600"/>
          </a:xfrm>
          <a:prstGeom prst="rect">
            <a:avLst/>
          </a:prstGeom>
          <a:solidFill>
            <a:srgbClr val="9F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53" name="Google Shape;253;g6b01daabee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90" y="131765"/>
            <a:ext cx="790575" cy="7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6b01daabee_0_28"/>
          <p:cNvSpPr txBox="1"/>
          <p:nvPr/>
        </p:nvSpPr>
        <p:spPr>
          <a:xfrm>
            <a:off x="0" y="6525344"/>
            <a:ext cx="914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9FACD1"/>
              </a:buClr>
              <a:buSzPts val="1400"/>
            </a:pPr>
            <a:r>
              <a:rPr lang="ru-RU" i="1" dirty="0">
                <a:solidFill>
                  <a:srgbClr val="9FACD1"/>
                </a:solidFill>
              </a:rPr>
              <a:t>Научный семинар ИПА РАН 25.12.2019</a:t>
            </a:r>
            <a:endParaRPr i="1" dirty="0">
              <a:solidFill>
                <a:srgbClr val="9FACD1"/>
              </a:solidFill>
            </a:endParaRPr>
          </a:p>
        </p:txBody>
      </p:sp>
      <p:sp>
        <p:nvSpPr>
          <p:cNvPr id="255" name="Google Shape;255;g6b01daabee_0_2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9</a:t>
            </a:fld>
            <a:endParaRPr/>
          </a:p>
        </p:txBody>
      </p:sp>
      <p:pic>
        <p:nvPicPr>
          <p:cNvPr id="257" name="Google Shape;257;g6b01daabee_0_28"/>
          <p:cNvPicPr preferRelativeResize="0"/>
          <p:nvPr/>
        </p:nvPicPr>
        <p:blipFill>
          <a:blip r:embed="rId4"/>
          <a:srcRect/>
          <a:stretch/>
        </p:blipFill>
        <p:spPr>
          <a:xfrm>
            <a:off x="155503" y="1417933"/>
            <a:ext cx="8663062" cy="427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349568"/>
      </p:ext>
    </p:extLst>
  </p:cSld>
  <p:clrMapOvr>
    <a:masterClrMapping/>
  </p:clrMapOvr>
</p:sld>
</file>

<file path=ppt/theme/theme1.xml><?xml version="1.0" encoding="utf-8"?>
<a:theme xmlns:a="http://schemas.openxmlformats.org/drawingml/2006/main" name="Исполнительная">
  <a:themeElements>
    <a:clrScheme name="Другая 7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0" tIns="0" rIns="0" bIns="0" anchor="t" anchorCtr="0">
        <a:normAutofit/>
      </a:bodyPr>
      <a:lstStyle>
        <a:defPPr algn="ctr">
          <a:buClr>
            <a:srgbClr val="42558C"/>
          </a:buClr>
          <a:buSzPts val="1400"/>
          <a:defRPr i="1" dirty="0">
            <a:solidFill>
              <a:srgbClr val="42558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2304</TotalTime>
  <Words>1423</Words>
  <Application>Microsoft Office PowerPoint</Application>
  <PresentationFormat>Экран (4:3)</PresentationFormat>
  <Paragraphs>215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Courier New</vt:lpstr>
      <vt:lpstr>Noto Sans Symbols</vt:lpstr>
      <vt:lpstr>Palatino Linotype</vt:lpstr>
      <vt:lpstr>Wingdings</vt:lpstr>
      <vt:lpstr>Исполнительная</vt:lpstr>
      <vt:lpstr>  Анализ стабильности задержки сигналов в приемно-регистрирующей аппаратуре радиотелескопов сети «Квазар-КВО» по результатам обработки сигналов фазовой калибровки</vt:lpstr>
      <vt:lpstr>Цели и задачи</vt:lpstr>
      <vt:lpstr>Фазовая калибровка в сети «Квазар-КВО»</vt:lpstr>
      <vt:lpstr>Сигнал фазовой калибровки</vt:lpstr>
      <vt:lpstr>Определение задержки СФК</vt:lpstr>
      <vt:lpstr>Разработанное ПО</vt:lpstr>
      <vt:lpstr>Метод дробного преобразования Фурье</vt:lpstr>
      <vt:lpstr>Метод интерполяции</vt:lpstr>
      <vt:lpstr>Определение задержки</vt:lpstr>
      <vt:lpstr>Сравнение методов</vt:lpstr>
      <vt:lpstr>Другие функции разработанного ПО</vt:lpstr>
      <vt:lpstr>Другие функции разработанного ПО</vt:lpstr>
      <vt:lpstr>Другие функции разработанного ПО</vt:lpstr>
      <vt:lpstr>Другие функции разработанного ПО</vt:lpstr>
      <vt:lpstr>Другие функции разработанного ПО</vt:lpstr>
      <vt:lpstr>Поверка разработанного ПО</vt:lpstr>
      <vt:lpstr>Анализ формы модуля импульса СФК</vt:lpstr>
      <vt:lpstr>Итоги обработки по реальным сеансам наблюдения</vt:lpstr>
      <vt:lpstr>Сеанс наблюдения ru0804</vt:lpstr>
      <vt:lpstr>Сеанс наблюдения ru0804</vt:lpstr>
      <vt:lpstr>Сеанс наблюдения ru0804</vt:lpstr>
      <vt:lpstr>Сеанс наблюдения ru0804</vt:lpstr>
      <vt:lpstr>Сеанс наблюдения ru0804</vt:lpstr>
      <vt:lpstr>Сеанс наблюдения ru0804</vt:lpstr>
      <vt:lpstr>Сравнение результатов обработки: ru0804</vt:lpstr>
      <vt:lpstr>Сравнение результатов обработки: rx0990</vt:lpstr>
      <vt:lpstr>Сравнение результатов обработки: rx0990</vt:lpstr>
      <vt:lpstr>Сравнение результатов обработки: rx0990</vt:lpstr>
      <vt:lpstr>Сравнение результатов обработки: rx0990</vt:lpstr>
      <vt:lpstr>Благодарности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сигналов фазовой калибровки для определения задержек приемно-регистрирующей аппаратуры радиотелескопов сети “Квазар-КВО”</dc:title>
  <dc:creator>Jura</dc:creator>
  <cp:lastModifiedBy>kate emptiness</cp:lastModifiedBy>
  <cp:revision>62</cp:revision>
  <dcterms:created xsi:type="dcterms:W3CDTF">2011-04-19T07:20:13Z</dcterms:created>
  <dcterms:modified xsi:type="dcterms:W3CDTF">2019-12-25T07:35:12Z</dcterms:modified>
</cp:coreProperties>
</file>